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02" r:id="rId1"/>
  </p:sldMasterIdLst>
  <p:notesMasterIdLst>
    <p:notesMasterId r:id="rId24"/>
  </p:notesMasterIdLst>
  <p:sldIdLst>
    <p:sldId id="265" r:id="rId2"/>
    <p:sldId id="299" r:id="rId3"/>
    <p:sldId id="294" r:id="rId4"/>
    <p:sldId id="327" r:id="rId5"/>
    <p:sldId id="328" r:id="rId6"/>
    <p:sldId id="329" r:id="rId7"/>
    <p:sldId id="300" r:id="rId8"/>
    <p:sldId id="301" r:id="rId9"/>
    <p:sldId id="302" r:id="rId10"/>
    <p:sldId id="330" r:id="rId11"/>
    <p:sldId id="304" r:id="rId12"/>
    <p:sldId id="331" r:id="rId13"/>
    <p:sldId id="307" r:id="rId14"/>
    <p:sldId id="332" r:id="rId15"/>
    <p:sldId id="333" r:id="rId16"/>
    <p:sldId id="311" r:id="rId17"/>
    <p:sldId id="312" r:id="rId18"/>
    <p:sldId id="313" r:id="rId19"/>
    <p:sldId id="314" r:id="rId20"/>
    <p:sldId id="316" r:id="rId21"/>
    <p:sldId id="317" r:id="rId22"/>
    <p:sldId id="31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31"/>
    <p:restoredTop sz="95748"/>
  </p:normalViewPr>
  <p:slideViewPr>
    <p:cSldViewPr snapToGrid="0" snapToObjects="1">
      <p:cViewPr varScale="1">
        <p:scale>
          <a:sx n="154" d="100"/>
          <a:sy n="154" d="100"/>
        </p:scale>
        <p:origin x="114" y="2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19542F-1E60-4726-9E94-CB670C4E7965}"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s-AR"/>
        </a:p>
      </dgm:t>
    </dgm:pt>
    <dgm:pt modelId="{F05F49B8-630A-48A1-9378-FCEC608B78C8}">
      <dgm:prSet phldrT="[Texto]" custT="1"/>
      <dgm:spPr/>
      <dgm:t>
        <a:bodyPr/>
        <a:lstStyle/>
        <a:p>
          <a:r>
            <a:rPr lang="es-AR" sz="3200" dirty="0"/>
            <a:t>Algoritmia</a:t>
          </a:r>
          <a:endParaRPr lang="es-AR" sz="4100" dirty="0"/>
        </a:p>
      </dgm:t>
    </dgm:pt>
    <dgm:pt modelId="{BC4CD423-2EEE-400B-AAFE-13A7B533CA6A}" type="parTrans" cxnId="{6DD02A51-EA9C-453D-91E5-A24E30F657D7}">
      <dgm:prSet/>
      <dgm:spPr/>
      <dgm:t>
        <a:bodyPr/>
        <a:lstStyle/>
        <a:p>
          <a:endParaRPr lang="es-AR"/>
        </a:p>
      </dgm:t>
    </dgm:pt>
    <dgm:pt modelId="{DCB2B2B9-1D19-4041-ABB9-13604B9A7E12}" type="sibTrans" cxnId="{6DD02A51-EA9C-453D-91E5-A24E30F657D7}">
      <dgm:prSet/>
      <dgm:spPr/>
      <dgm:t>
        <a:bodyPr/>
        <a:lstStyle/>
        <a:p>
          <a:endParaRPr lang="es-AR"/>
        </a:p>
      </dgm:t>
    </dgm:pt>
    <dgm:pt modelId="{95473B7D-A377-469A-92AE-AE351296502E}">
      <dgm:prSet phldrT="[Texto]"/>
      <dgm:spPr/>
      <dgm:t>
        <a:bodyPr/>
        <a:lstStyle/>
        <a:p>
          <a:r>
            <a:rPr lang="es-AR" dirty="0"/>
            <a:t>Básica</a:t>
          </a:r>
        </a:p>
      </dgm:t>
    </dgm:pt>
    <dgm:pt modelId="{672F3568-BA69-4862-90D8-688ABAA18CC2}" type="parTrans" cxnId="{4B894CA0-0E41-4EF9-98DF-87FBDAD54E9C}">
      <dgm:prSet/>
      <dgm:spPr/>
      <dgm:t>
        <a:bodyPr/>
        <a:lstStyle/>
        <a:p>
          <a:endParaRPr lang="es-AR"/>
        </a:p>
      </dgm:t>
    </dgm:pt>
    <dgm:pt modelId="{8F79E5B5-34E6-4105-A1EC-616A95E32C01}" type="sibTrans" cxnId="{4B894CA0-0E41-4EF9-98DF-87FBDAD54E9C}">
      <dgm:prSet/>
      <dgm:spPr/>
      <dgm:t>
        <a:bodyPr/>
        <a:lstStyle/>
        <a:p>
          <a:endParaRPr lang="es-AR"/>
        </a:p>
      </dgm:t>
    </dgm:pt>
    <dgm:pt modelId="{C1EAE8AB-9D6D-4A66-9B94-D3AF7BB984E3}">
      <dgm:prSet phldrT="[Texto]"/>
      <dgm:spPr/>
      <dgm:t>
        <a:bodyPr/>
        <a:lstStyle/>
        <a:p>
          <a:r>
            <a:rPr lang="es-AR" dirty="0"/>
            <a:t>Clásica</a:t>
          </a:r>
        </a:p>
      </dgm:t>
    </dgm:pt>
    <dgm:pt modelId="{397425B4-F523-4A75-B7D1-F3832AF9776E}" type="parTrans" cxnId="{107F6E9A-2F7F-42E5-89B7-1560071A65F5}">
      <dgm:prSet/>
      <dgm:spPr/>
      <dgm:t>
        <a:bodyPr/>
        <a:lstStyle/>
        <a:p>
          <a:endParaRPr lang="es-AR"/>
        </a:p>
      </dgm:t>
    </dgm:pt>
    <dgm:pt modelId="{60E75B48-592D-4D02-84B1-35D6FB1C0BC7}" type="sibTrans" cxnId="{107F6E9A-2F7F-42E5-89B7-1560071A65F5}">
      <dgm:prSet/>
      <dgm:spPr/>
      <dgm:t>
        <a:bodyPr/>
        <a:lstStyle/>
        <a:p>
          <a:endParaRPr lang="es-AR"/>
        </a:p>
      </dgm:t>
    </dgm:pt>
    <dgm:pt modelId="{EE5499FC-A0D9-4F01-90E1-2919AD4230A4}">
      <dgm:prSet phldrT="[Texto]" custT="1"/>
      <dgm:spPr/>
      <dgm:t>
        <a:bodyPr/>
        <a:lstStyle/>
        <a:p>
          <a:r>
            <a:rPr lang="es-AR" sz="3200" dirty="0"/>
            <a:t>Básica</a:t>
          </a:r>
          <a:endParaRPr lang="es-AR" sz="4600" dirty="0"/>
        </a:p>
      </dgm:t>
    </dgm:pt>
    <dgm:pt modelId="{115B3576-C520-4A06-8B98-8B4010F94E0B}" type="parTrans" cxnId="{E695DE21-3A1C-4543-82D7-99FC225DB1B1}">
      <dgm:prSet/>
      <dgm:spPr/>
      <dgm:t>
        <a:bodyPr/>
        <a:lstStyle/>
        <a:p>
          <a:endParaRPr lang="es-AR"/>
        </a:p>
      </dgm:t>
    </dgm:pt>
    <dgm:pt modelId="{E7A032DD-3769-45E5-9408-B706781A8234}" type="sibTrans" cxnId="{E695DE21-3A1C-4543-82D7-99FC225DB1B1}">
      <dgm:prSet/>
      <dgm:spPr/>
      <dgm:t>
        <a:bodyPr/>
        <a:lstStyle/>
        <a:p>
          <a:endParaRPr lang="es-AR"/>
        </a:p>
      </dgm:t>
    </dgm:pt>
    <dgm:pt modelId="{1085A319-1426-4A58-ADC0-71CBE1FA45DE}">
      <dgm:prSet phldrT="[Texto]"/>
      <dgm:spPr/>
      <dgm:t>
        <a:bodyPr/>
        <a:lstStyle/>
        <a:p>
          <a:r>
            <a:rPr lang="es-AR" dirty="0"/>
            <a:t>Agregar nuevos elementos</a:t>
          </a:r>
        </a:p>
      </dgm:t>
    </dgm:pt>
    <dgm:pt modelId="{DAE1D466-46A4-4E9F-8779-553EA27D11A0}" type="parTrans" cxnId="{6D8A31F6-D70F-47BB-81C3-7EE97A05B24D}">
      <dgm:prSet/>
      <dgm:spPr/>
      <dgm:t>
        <a:bodyPr/>
        <a:lstStyle/>
        <a:p>
          <a:endParaRPr lang="es-AR"/>
        </a:p>
      </dgm:t>
    </dgm:pt>
    <dgm:pt modelId="{EB129FAF-7A79-4803-91DF-15A3D8362DC8}" type="sibTrans" cxnId="{6D8A31F6-D70F-47BB-81C3-7EE97A05B24D}">
      <dgm:prSet/>
      <dgm:spPr/>
      <dgm:t>
        <a:bodyPr/>
        <a:lstStyle/>
        <a:p>
          <a:endParaRPr lang="es-AR"/>
        </a:p>
      </dgm:t>
    </dgm:pt>
    <dgm:pt modelId="{A93A688E-E9E0-4A54-BD10-BB21072A3C7D}">
      <dgm:prSet phldrT="[Texto]" custT="1"/>
      <dgm:spPr/>
      <dgm:t>
        <a:bodyPr/>
        <a:lstStyle/>
        <a:p>
          <a:r>
            <a:rPr lang="es-AR" sz="3200" dirty="0"/>
            <a:t>Clásica</a:t>
          </a:r>
          <a:endParaRPr lang="es-AR" sz="4600" dirty="0"/>
        </a:p>
      </dgm:t>
    </dgm:pt>
    <dgm:pt modelId="{3BD4915A-00CC-4060-A334-7B8658EDE388}" type="parTrans" cxnId="{5146827C-69DC-4435-B8E8-9C82DD67AA8A}">
      <dgm:prSet/>
      <dgm:spPr/>
      <dgm:t>
        <a:bodyPr/>
        <a:lstStyle/>
        <a:p>
          <a:endParaRPr lang="es-AR"/>
        </a:p>
      </dgm:t>
    </dgm:pt>
    <dgm:pt modelId="{D7E5A849-36D1-4B95-9A6E-F4F74B3096FB}" type="sibTrans" cxnId="{5146827C-69DC-4435-B8E8-9C82DD67AA8A}">
      <dgm:prSet/>
      <dgm:spPr/>
      <dgm:t>
        <a:bodyPr/>
        <a:lstStyle/>
        <a:p>
          <a:endParaRPr lang="es-AR"/>
        </a:p>
      </dgm:t>
    </dgm:pt>
    <dgm:pt modelId="{F4297FAE-C02D-4F1B-87B4-2075E7AA5131}">
      <dgm:prSet phldrT="[Texto]"/>
      <dgm:spPr/>
      <dgm:t>
        <a:bodyPr/>
        <a:lstStyle/>
        <a:p>
          <a:r>
            <a:rPr lang="es-AR" dirty="0"/>
            <a:t>Actualización</a:t>
          </a:r>
        </a:p>
      </dgm:t>
    </dgm:pt>
    <dgm:pt modelId="{0CE6A38C-ACE1-4D90-90DC-356D2C474C6B}" type="parTrans" cxnId="{F4FA0942-29E2-4DDF-A9C6-6D2B9C15E876}">
      <dgm:prSet/>
      <dgm:spPr/>
      <dgm:t>
        <a:bodyPr/>
        <a:lstStyle/>
        <a:p>
          <a:endParaRPr lang="es-AR"/>
        </a:p>
      </dgm:t>
    </dgm:pt>
    <dgm:pt modelId="{95D42714-BF3A-4402-9A58-63C9F12717C5}" type="sibTrans" cxnId="{F4FA0942-29E2-4DDF-A9C6-6D2B9C15E876}">
      <dgm:prSet/>
      <dgm:spPr/>
      <dgm:t>
        <a:bodyPr/>
        <a:lstStyle/>
        <a:p>
          <a:endParaRPr lang="es-AR"/>
        </a:p>
      </dgm:t>
    </dgm:pt>
    <dgm:pt modelId="{683D040A-A9E2-4A73-8EB1-ED2C63D2F9C2}">
      <dgm:prSet phldrT="[Texto]"/>
      <dgm:spPr/>
      <dgm:t>
        <a:bodyPr/>
        <a:lstStyle/>
        <a:p>
          <a:r>
            <a:rPr lang="es-AR" dirty="0" err="1"/>
            <a:t>Merge</a:t>
          </a:r>
          <a:endParaRPr lang="es-AR" dirty="0"/>
        </a:p>
      </dgm:t>
    </dgm:pt>
    <dgm:pt modelId="{0240A0E4-8641-4219-8C0F-D545E0DC5B07}" type="parTrans" cxnId="{4BAF6535-A9A3-480B-9CF1-885CF330948E}">
      <dgm:prSet/>
      <dgm:spPr/>
      <dgm:t>
        <a:bodyPr/>
        <a:lstStyle/>
        <a:p>
          <a:endParaRPr lang="es-AR"/>
        </a:p>
      </dgm:t>
    </dgm:pt>
    <dgm:pt modelId="{A84CCEE9-A53E-4C3D-AC5B-F6E94E119132}" type="sibTrans" cxnId="{4BAF6535-A9A3-480B-9CF1-885CF330948E}">
      <dgm:prSet/>
      <dgm:spPr/>
      <dgm:t>
        <a:bodyPr/>
        <a:lstStyle/>
        <a:p>
          <a:endParaRPr lang="es-AR"/>
        </a:p>
      </dgm:t>
    </dgm:pt>
    <dgm:pt modelId="{1F5F9291-48AB-4812-A175-B5FBFF5FC059}">
      <dgm:prSet phldrT="[Texto]"/>
      <dgm:spPr/>
      <dgm:t>
        <a:bodyPr/>
        <a:lstStyle/>
        <a:p>
          <a:r>
            <a:rPr lang="es-AR" dirty="0"/>
            <a:t>Corte de Control</a:t>
          </a:r>
        </a:p>
      </dgm:t>
    </dgm:pt>
    <dgm:pt modelId="{BEF0E562-DBA2-437A-8D39-189E9BEA6331}" type="parTrans" cxnId="{5545EA5C-0585-465A-A57E-B6FE2D1B0248}">
      <dgm:prSet/>
      <dgm:spPr/>
      <dgm:t>
        <a:bodyPr/>
        <a:lstStyle/>
        <a:p>
          <a:endParaRPr lang="es-AR"/>
        </a:p>
      </dgm:t>
    </dgm:pt>
    <dgm:pt modelId="{2FD738C2-754C-4AFD-A0C4-25385300DE8E}" type="sibTrans" cxnId="{5545EA5C-0585-465A-A57E-B6FE2D1B0248}">
      <dgm:prSet/>
      <dgm:spPr/>
      <dgm:t>
        <a:bodyPr/>
        <a:lstStyle/>
        <a:p>
          <a:endParaRPr lang="es-AR"/>
        </a:p>
      </dgm:t>
    </dgm:pt>
    <dgm:pt modelId="{36ECBADB-E426-4C9D-AFB9-03094A8537FF}" type="pres">
      <dgm:prSet presAssocID="{3819542F-1E60-4726-9E94-CB670C4E7965}" presName="Name0" presStyleCnt="0">
        <dgm:presLayoutVars>
          <dgm:dir/>
          <dgm:animLvl val="lvl"/>
          <dgm:resizeHandles val="exact"/>
        </dgm:presLayoutVars>
      </dgm:prSet>
      <dgm:spPr/>
      <dgm:t>
        <a:bodyPr/>
        <a:lstStyle/>
        <a:p>
          <a:endParaRPr lang="es-AR"/>
        </a:p>
      </dgm:t>
    </dgm:pt>
    <dgm:pt modelId="{DB77B850-57A5-4F9D-8BDD-9873F290D5B4}" type="pres">
      <dgm:prSet presAssocID="{F05F49B8-630A-48A1-9378-FCEC608B78C8}" presName="linNode" presStyleCnt="0"/>
      <dgm:spPr/>
    </dgm:pt>
    <dgm:pt modelId="{6656F571-8C61-425F-998D-3B3FCDCCEE1B}" type="pres">
      <dgm:prSet presAssocID="{F05F49B8-630A-48A1-9378-FCEC608B78C8}" presName="parentText" presStyleLbl="node1" presStyleIdx="0" presStyleCnt="3" custScaleX="90166" custScaleY="63993">
        <dgm:presLayoutVars>
          <dgm:chMax val="1"/>
          <dgm:bulletEnabled val="1"/>
        </dgm:presLayoutVars>
      </dgm:prSet>
      <dgm:spPr/>
      <dgm:t>
        <a:bodyPr/>
        <a:lstStyle/>
        <a:p>
          <a:endParaRPr lang="es-AR"/>
        </a:p>
      </dgm:t>
    </dgm:pt>
    <dgm:pt modelId="{E57CAA86-725D-4480-BFCF-B669DB3B6672}" type="pres">
      <dgm:prSet presAssocID="{F05F49B8-630A-48A1-9378-FCEC608B78C8}" presName="descendantText" presStyleLbl="alignAccFollowNode1" presStyleIdx="0" presStyleCnt="3">
        <dgm:presLayoutVars>
          <dgm:bulletEnabled val="1"/>
        </dgm:presLayoutVars>
      </dgm:prSet>
      <dgm:spPr/>
      <dgm:t>
        <a:bodyPr/>
        <a:lstStyle/>
        <a:p>
          <a:endParaRPr lang="es-AR"/>
        </a:p>
      </dgm:t>
    </dgm:pt>
    <dgm:pt modelId="{874A1C70-6D09-4C19-B461-D0AF3CE9E53E}" type="pres">
      <dgm:prSet presAssocID="{DCB2B2B9-1D19-4041-ABB9-13604B9A7E12}" presName="sp" presStyleCnt="0"/>
      <dgm:spPr/>
    </dgm:pt>
    <dgm:pt modelId="{312ACBB0-408C-47A5-88CE-EFD7B3B0652F}" type="pres">
      <dgm:prSet presAssocID="{EE5499FC-A0D9-4F01-90E1-2919AD4230A4}" presName="linNode" presStyleCnt="0"/>
      <dgm:spPr/>
    </dgm:pt>
    <dgm:pt modelId="{31C83366-C935-432A-98D6-BA6D6D4A31A5}" type="pres">
      <dgm:prSet presAssocID="{EE5499FC-A0D9-4F01-90E1-2919AD4230A4}" presName="parentText" presStyleLbl="node1" presStyleIdx="1" presStyleCnt="3" custScaleX="89364" custScaleY="73277">
        <dgm:presLayoutVars>
          <dgm:chMax val="1"/>
          <dgm:bulletEnabled val="1"/>
        </dgm:presLayoutVars>
      </dgm:prSet>
      <dgm:spPr/>
      <dgm:t>
        <a:bodyPr/>
        <a:lstStyle/>
        <a:p>
          <a:endParaRPr lang="es-AR"/>
        </a:p>
      </dgm:t>
    </dgm:pt>
    <dgm:pt modelId="{8822D84C-99DB-4544-AFC3-F162C73FEBDB}" type="pres">
      <dgm:prSet presAssocID="{EE5499FC-A0D9-4F01-90E1-2919AD4230A4}" presName="descendantText" presStyleLbl="alignAccFollowNode1" presStyleIdx="1" presStyleCnt="3">
        <dgm:presLayoutVars>
          <dgm:bulletEnabled val="1"/>
        </dgm:presLayoutVars>
      </dgm:prSet>
      <dgm:spPr/>
      <dgm:t>
        <a:bodyPr/>
        <a:lstStyle/>
        <a:p>
          <a:endParaRPr lang="es-AR"/>
        </a:p>
      </dgm:t>
    </dgm:pt>
    <dgm:pt modelId="{66998B9A-2AE6-4056-B923-3DB84CD03483}" type="pres">
      <dgm:prSet presAssocID="{E7A032DD-3769-45E5-9408-B706781A8234}" presName="sp" presStyleCnt="0"/>
      <dgm:spPr/>
    </dgm:pt>
    <dgm:pt modelId="{044B80F8-957A-4D1F-99CD-6C1497675B61}" type="pres">
      <dgm:prSet presAssocID="{A93A688E-E9E0-4A54-BD10-BB21072A3C7D}" presName="linNode" presStyleCnt="0"/>
      <dgm:spPr/>
    </dgm:pt>
    <dgm:pt modelId="{FD560221-3542-4EFA-A17E-15C9FC333E7E}" type="pres">
      <dgm:prSet presAssocID="{A93A688E-E9E0-4A54-BD10-BB21072A3C7D}" presName="parentText" presStyleLbl="node1" presStyleIdx="2" presStyleCnt="3" custScaleX="91172" custScaleY="68683">
        <dgm:presLayoutVars>
          <dgm:chMax val="1"/>
          <dgm:bulletEnabled val="1"/>
        </dgm:presLayoutVars>
      </dgm:prSet>
      <dgm:spPr/>
      <dgm:t>
        <a:bodyPr/>
        <a:lstStyle/>
        <a:p>
          <a:endParaRPr lang="es-AR"/>
        </a:p>
      </dgm:t>
    </dgm:pt>
    <dgm:pt modelId="{69CB8FA4-1F63-4D38-A1D5-2011BE300BC3}" type="pres">
      <dgm:prSet presAssocID="{A93A688E-E9E0-4A54-BD10-BB21072A3C7D}" presName="descendantText" presStyleLbl="alignAccFollowNode1" presStyleIdx="2" presStyleCnt="3">
        <dgm:presLayoutVars>
          <dgm:bulletEnabled val="1"/>
        </dgm:presLayoutVars>
      </dgm:prSet>
      <dgm:spPr/>
      <dgm:t>
        <a:bodyPr/>
        <a:lstStyle/>
        <a:p>
          <a:endParaRPr lang="es-AR"/>
        </a:p>
      </dgm:t>
    </dgm:pt>
  </dgm:ptLst>
  <dgm:cxnLst>
    <dgm:cxn modelId="{6DD02A51-EA9C-453D-91E5-A24E30F657D7}" srcId="{3819542F-1E60-4726-9E94-CB670C4E7965}" destId="{F05F49B8-630A-48A1-9378-FCEC608B78C8}" srcOrd="0" destOrd="0" parTransId="{BC4CD423-2EEE-400B-AAFE-13A7B533CA6A}" sibTransId="{DCB2B2B9-1D19-4041-ABB9-13604B9A7E12}"/>
    <dgm:cxn modelId="{6D8A31F6-D70F-47BB-81C3-7EE97A05B24D}" srcId="{EE5499FC-A0D9-4F01-90E1-2919AD4230A4}" destId="{1085A319-1426-4A58-ADC0-71CBE1FA45DE}" srcOrd="0" destOrd="0" parTransId="{DAE1D466-46A4-4E9F-8779-553EA27D11A0}" sibTransId="{EB129FAF-7A79-4803-91DF-15A3D8362DC8}"/>
    <dgm:cxn modelId="{FA2D8D29-6319-4722-953A-C575935248A7}" type="presOf" srcId="{EE5499FC-A0D9-4F01-90E1-2919AD4230A4}" destId="{31C83366-C935-432A-98D6-BA6D6D4A31A5}" srcOrd="0" destOrd="0" presId="urn:microsoft.com/office/officeart/2005/8/layout/vList5"/>
    <dgm:cxn modelId="{5146827C-69DC-4435-B8E8-9C82DD67AA8A}" srcId="{3819542F-1E60-4726-9E94-CB670C4E7965}" destId="{A93A688E-E9E0-4A54-BD10-BB21072A3C7D}" srcOrd="2" destOrd="0" parTransId="{3BD4915A-00CC-4060-A334-7B8658EDE388}" sibTransId="{D7E5A849-36D1-4B95-9A6E-F4F74B3096FB}"/>
    <dgm:cxn modelId="{107F6E9A-2F7F-42E5-89B7-1560071A65F5}" srcId="{F05F49B8-630A-48A1-9378-FCEC608B78C8}" destId="{C1EAE8AB-9D6D-4A66-9B94-D3AF7BB984E3}" srcOrd="1" destOrd="0" parTransId="{397425B4-F523-4A75-B7D1-F3832AF9776E}" sibTransId="{60E75B48-592D-4D02-84B1-35D6FB1C0BC7}"/>
    <dgm:cxn modelId="{2C7D822B-C56C-4BF5-911D-0DA0E0805660}" type="presOf" srcId="{F05F49B8-630A-48A1-9378-FCEC608B78C8}" destId="{6656F571-8C61-425F-998D-3B3FCDCCEE1B}" srcOrd="0" destOrd="0" presId="urn:microsoft.com/office/officeart/2005/8/layout/vList5"/>
    <dgm:cxn modelId="{CD5DAB4F-2EFB-4163-A1A0-B19C47040432}" type="presOf" srcId="{683D040A-A9E2-4A73-8EB1-ED2C63D2F9C2}" destId="{69CB8FA4-1F63-4D38-A1D5-2011BE300BC3}" srcOrd="0" destOrd="1" presId="urn:microsoft.com/office/officeart/2005/8/layout/vList5"/>
    <dgm:cxn modelId="{F99A34CF-FD04-44B3-8A3C-F38B49010DD7}" type="presOf" srcId="{3819542F-1E60-4726-9E94-CB670C4E7965}" destId="{36ECBADB-E426-4C9D-AFB9-03094A8537FF}" srcOrd="0" destOrd="0" presId="urn:microsoft.com/office/officeart/2005/8/layout/vList5"/>
    <dgm:cxn modelId="{8D6314BC-CDA6-4716-B87D-CB7F996C38CE}" type="presOf" srcId="{95473B7D-A377-469A-92AE-AE351296502E}" destId="{E57CAA86-725D-4480-BFCF-B669DB3B6672}" srcOrd="0" destOrd="0" presId="urn:microsoft.com/office/officeart/2005/8/layout/vList5"/>
    <dgm:cxn modelId="{F1CCAA34-26B1-4B00-9309-02F272DDA042}" type="presOf" srcId="{A93A688E-E9E0-4A54-BD10-BB21072A3C7D}" destId="{FD560221-3542-4EFA-A17E-15C9FC333E7E}" srcOrd="0" destOrd="0" presId="urn:microsoft.com/office/officeart/2005/8/layout/vList5"/>
    <dgm:cxn modelId="{8EACCA63-4677-4C6C-AA72-393288026581}" type="presOf" srcId="{1F5F9291-48AB-4812-A175-B5FBFF5FC059}" destId="{69CB8FA4-1F63-4D38-A1D5-2011BE300BC3}" srcOrd="0" destOrd="2" presId="urn:microsoft.com/office/officeart/2005/8/layout/vList5"/>
    <dgm:cxn modelId="{E695DE21-3A1C-4543-82D7-99FC225DB1B1}" srcId="{3819542F-1E60-4726-9E94-CB670C4E7965}" destId="{EE5499FC-A0D9-4F01-90E1-2919AD4230A4}" srcOrd="1" destOrd="0" parTransId="{115B3576-C520-4A06-8B98-8B4010F94E0B}" sibTransId="{E7A032DD-3769-45E5-9408-B706781A8234}"/>
    <dgm:cxn modelId="{98416D7F-5214-488C-A55B-5A6EA38209F9}" type="presOf" srcId="{1085A319-1426-4A58-ADC0-71CBE1FA45DE}" destId="{8822D84C-99DB-4544-AFC3-F162C73FEBDB}" srcOrd="0" destOrd="0" presId="urn:microsoft.com/office/officeart/2005/8/layout/vList5"/>
    <dgm:cxn modelId="{4BAF6535-A9A3-480B-9CF1-885CF330948E}" srcId="{A93A688E-E9E0-4A54-BD10-BB21072A3C7D}" destId="{683D040A-A9E2-4A73-8EB1-ED2C63D2F9C2}" srcOrd="1" destOrd="0" parTransId="{0240A0E4-8641-4219-8C0F-D545E0DC5B07}" sibTransId="{A84CCEE9-A53E-4C3D-AC5B-F6E94E119132}"/>
    <dgm:cxn modelId="{5545EA5C-0585-465A-A57E-B6FE2D1B0248}" srcId="{A93A688E-E9E0-4A54-BD10-BB21072A3C7D}" destId="{1F5F9291-48AB-4812-A175-B5FBFF5FC059}" srcOrd="2" destOrd="0" parTransId="{BEF0E562-DBA2-437A-8D39-189E9BEA6331}" sibTransId="{2FD738C2-754C-4AFD-A0C4-25385300DE8E}"/>
    <dgm:cxn modelId="{DDC1C182-39F3-4DC9-A3BA-7BAA5CEF1376}" type="presOf" srcId="{F4297FAE-C02D-4F1B-87B4-2075E7AA5131}" destId="{69CB8FA4-1F63-4D38-A1D5-2011BE300BC3}" srcOrd="0" destOrd="0" presId="urn:microsoft.com/office/officeart/2005/8/layout/vList5"/>
    <dgm:cxn modelId="{78D951FA-EA51-4FEE-ABB8-96EC6C96E0F1}" type="presOf" srcId="{C1EAE8AB-9D6D-4A66-9B94-D3AF7BB984E3}" destId="{E57CAA86-725D-4480-BFCF-B669DB3B6672}" srcOrd="0" destOrd="1" presId="urn:microsoft.com/office/officeart/2005/8/layout/vList5"/>
    <dgm:cxn modelId="{4B894CA0-0E41-4EF9-98DF-87FBDAD54E9C}" srcId="{F05F49B8-630A-48A1-9378-FCEC608B78C8}" destId="{95473B7D-A377-469A-92AE-AE351296502E}" srcOrd="0" destOrd="0" parTransId="{672F3568-BA69-4862-90D8-688ABAA18CC2}" sibTransId="{8F79E5B5-34E6-4105-A1EC-616A95E32C01}"/>
    <dgm:cxn modelId="{F4FA0942-29E2-4DDF-A9C6-6D2B9C15E876}" srcId="{A93A688E-E9E0-4A54-BD10-BB21072A3C7D}" destId="{F4297FAE-C02D-4F1B-87B4-2075E7AA5131}" srcOrd="0" destOrd="0" parTransId="{0CE6A38C-ACE1-4D90-90DC-356D2C474C6B}" sibTransId="{95D42714-BF3A-4402-9A58-63C9F12717C5}"/>
    <dgm:cxn modelId="{960E0F4A-E579-441F-8D1E-611649D57545}" type="presParOf" srcId="{36ECBADB-E426-4C9D-AFB9-03094A8537FF}" destId="{DB77B850-57A5-4F9D-8BDD-9873F290D5B4}" srcOrd="0" destOrd="0" presId="urn:microsoft.com/office/officeart/2005/8/layout/vList5"/>
    <dgm:cxn modelId="{77EEB378-A1A9-46E0-B27E-C3770649155F}" type="presParOf" srcId="{DB77B850-57A5-4F9D-8BDD-9873F290D5B4}" destId="{6656F571-8C61-425F-998D-3B3FCDCCEE1B}" srcOrd="0" destOrd="0" presId="urn:microsoft.com/office/officeart/2005/8/layout/vList5"/>
    <dgm:cxn modelId="{335E2870-32A4-48B7-AD73-F941EA75163B}" type="presParOf" srcId="{DB77B850-57A5-4F9D-8BDD-9873F290D5B4}" destId="{E57CAA86-725D-4480-BFCF-B669DB3B6672}" srcOrd="1" destOrd="0" presId="urn:microsoft.com/office/officeart/2005/8/layout/vList5"/>
    <dgm:cxn modelId="{0C448996-9CF7-4B0B-865F-4FEA13EE31C0}" type="presParOf" srcId="{36ECBADB-E426-4C9D-AFB9-03094A8537FF}" destId="{874A1C70-6D09-4C19-B461-D0AF3CE9E53E}" srcOrd="1" destOrd="0" presId="urn:microsoft.com/office/officeart/2005/8/layout/vList5"/>
    <dgm:cxn modelId="{2DDD4F26-ABC8-4F8F-B1BA-552E44233535}" type="presParOf" srcId="{36ECBADB-E426-4C9D-AFB9-03094A8537FF}" destId="{312ACBB0-408C-47A5-88CE-EFD7B3B0652F}" srcOrd="2" destOrd="0" presId="urn:microsoft.com/office/officeart/2005/8/layout/vList5"/>
    <dgm:cxn modelId="{F15D6107-5422-4A2D-B006-BA8A9F69B42A}" type="presParOf" srcId="{312ACBB0-408C-47A5-88CE-EFD7B3B0652F}" destId="{31C83366-C935-432A-98D6-BA6D6D4A31A5}" srcOrd="0" destOrd="0" presId="urn:microsoft.com/office/officeart/2005/8/layout/vList5"/>
    <dgm:cxn modelId="{59598915-B43F-489A-AEC5-32EE93320255}" type="presParOf" srcId="{312ACBB0-408C-47A5-88CE-EFD7B3B0652F}" destId="{8822D84C-99DB-4544-AFC3-F162C73FEBDB}" srcOrd="1" destOrd="0" presId="urn:microsoft.com/office/officeart/2005/8/layout/vList5"/>
    <dgm:cxn modelId="{ADD03F4B-F719-49A5-BD08-C0A808621FBE}" type="presParOf" srcId="{36ECBADB-E426-4C9D-AFB9-03094A8537FF}" destId="{66998B9A-2AE6-4056-B923-3DB84CD03483}" srcOrd="3" destOrd="0" presId="urn:microsoft.com/office/officeart/2005/8/layout/vList5"/>
    <dgm:cxn modelId="{0EC58972-755B-4F44-A36A-0F43C71F5241}" type="presParOf" srcId="{36ECBADB-E426-4C9D-AFB9-03094A8537FF}" destId="{044B80F8-957A-4D1F-99CD-6C1497675B61}" srcOrd="4" destOrd="0" presId="urn:microsoft.com/office/officeart/2005/8/layout/vList5"/>
    <dgm:cxn modelId="{F68B8FB2-A7EC-42F6-8FD4-6E14C1207211}" type="presParOf" srcId="{044B80F8-957A-4D1F-99CD-6C1497675B61}" destId="{FD560221-3542-4EFA-A17E-15C9FC333E7E}" srcOrd="0" destOrd="0" presId="urn:microsoft.com/office/officeart/2005/8/layout/vList5"/>
    <dgm:cxn modelId="{69CAC1CE-F534-4F74-A0EC-19809129B307}" type="presParOf" srcId="{044B80F8-957A-4D1F-99CD-6C1497675B61}" destId="{69CB8FA4-1F63-4D38-A1D5-2011BE300BC3}"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9060AB2-3359-4DCF-931A-40800A1932FE}" type="doc">
      <dgm:prSet loTypeId="urn:microsoft.com/office/officeart/2005/8/layout/list1" loCatId="list" qsTypeId="urn:microsoft.com/office/officeart/2005/8/quickstyle/simple3" qsCatId="simple" csTypeId="urn:microsoft.com/office/officeart/2005/8/colors/accent1_2" csCatId="accent1" phldr="1"/>
      <dgm:spPr/>
      <dgm:t>
        <a:bodyPr/>
        <a:lstStyle/>
        <a:p>
          <a:endParaRPr lang="es-AR"/>
        </a:p>
      </dgm:t>
    </dgm:pt>
    <dgm:pt modelId="{A974A952-0C39-4213-9336-09080B29BA47}">
      <dgm:prSet/>
      <dgm:spPr/>
      <dgm:t>
        <a:bodyPr/>
        <a:lstStyle/>
        <a:p>
          <a:r>
            <a:rPr lang="es-ES_tradnl" altLang="es-AR" dirty="0"/>
            <a:t>Agregar nuevos elementos</a:t>
          </a:r>
        </a:p>
      </dgm:t>
    </dgm:pt>
    <dgm:pt modelId="{9E17BD52-913B-4280-8FD4-58D972B3C271}" type="parTrans" cxnId="{5A82FDA2-6995-4130-8EF1-E7BCCDBCEA7F}">
      <dgm:prSet/>
      <dgm:spPr/>
      <dgm:t>
        <a:bodyPr/>
        <a:lstStyle/>
        <a:p>
          <a:endParaRPr lang="es-AR"/>
        </a:p>
      </dgm:t>
    </dgm:pt>
    <dgm:pt modelId="{A4F66911-5D2A-4836-8DC0-FC70C1697F73}" type="sibTrans" cxnId="{5A82FDA2-6995-4130-8EF1-E7BCCDBCEA7F}">
      <dgm:prSet/>
      <dgm:spPr/>
      <dgm:t>
        <a:bodyPr/>
        <a:lstStyle/>
        <a:p>
          <a:endParaRPr lang="es-AR"/>
        </a:p>
      </dgm:t>
    </dgm:pt>
    <dgm:pt modelId="{1F0BBCC5-62C2-4AFA-8A66-89F7AF59289D}">
      <dgm:prSet/>
      <dgm:spPr/>
      <dgm:t>
        <a:bodyPr/>
        <a:lstStyle/>
        <a:p>
          <a:r>
            <a:rPr lang="es-ES_tradnl" altLang="es-AR" dirty="0"/>
            <a:t>Actualizar un archivo maestro con uno o varios archivos detalles</a:t>
          </a:r>
        </a:p>
      </dgm:t>
    </dgm:pt>
    <dgm:pt modelId="{0690F824-F759-4A76-BDDA-F0E683577E20}" type="parTrans" cxnId="{F2AB8C7D-0811-4E83-92BB-681DB569A61F}">
      <dgm:prSet/>
      <dgm:spPr/>
      <dgm:t>
        <a:bodyPr/>
        <a:lstStyle/>
        <a:p>
          <a:endParaRPr lang="es-AR"/>
        </a:p>
      </dgm:t>
    </dgm:pt>
    <dgm:pt modelId="{7CCF3062-6713-4A81-890B-62D098A1FD1D}" type="sibTrans" cxnId="{F2AB8C7D-0811-4E83-92BB-681DB569A61F}">
      <dgm:prSet/>
      <dgm:spPr/>
      <dgm:t>
        <a:bodyPr/>
        <a:lstStyle/>
        <a:p>
          <a:endParaRPr lang="es-AR"/>
        </a:p>
      </dgm:t>
    </dgm:pt>
    <dgm:pt modelId="{976EAF42-7218-456F-9BE4-BAFE2F52CFAE}">
      <dgm:prSet/>
      <dgm:spPr/>
      <dgm:t>
        <a:bodyPr/>
        <a:lstStyle/>
        <a:p>
          <a:r>
            <a:rPr lang="es-ES_tradnl" altLang="es-AR" dirty="0"/>
            <a:t>Corte de control</a:t>
          </a:r>
        </a:p>
      </dgm:t>
    </dgm:pt>
    <dgm:pt modelId="{C7D19D22-D321-464B-B06E-D1CDEEBA8BC9}" type="parTrans" cxnId="{D9FFAEFF-00E9-4CB3-AEE6-231E36CE3112}">
      <dgm:prSet/>
      <dgm:spPr/>
      <dgm:t>
        <a:bodyPr/>
        <a:lstStyle/>
        <a:p>
          <a:endParaRPr lang="es-AR"/>
        </a:p>
      </dgm:t>
    </dgm:pt>
    <dgm:pt modelId="{EB6D76F5-620E-4F5B-B1FB-2998C7D6AE35}" type="sibTrans" cxnId="{D9FFAEFF-00E9-4CB3-AEE6-231E36CE3112}">
      <dgm:prSet/>
      <dgm:spPr/>
      <dgm:t>
        <a:bodyPr/>
        <a:lstStyle/>
        <a:p>
          <a:endParaRPr lang="es-AR"/>
        </a:p>
      </dgm:t>
    </dgm:pt>
    <dgm:pt modelId="{EB53BA4D-55D1-4DCF-B6C0-BC80750D1747}">
      <dgm:prSet/>
      <dgm:spPr/>
      <dgm:t>
        <a:bodyPr/>
        <a:lstStyle/>
        <a:p>
          <a:r>
            <a:rPr lang="es-ES_tradnl" altLang="es-AR" dirty="0" err="1"/>
            <a:t>Merge</a:t>
          </a:r>
          <a:r>
            <a:rPr lang="es-ES_tradnl" altLang="es-AR" dirty="0"/>
            <a:t> de varios archivos</a:t>
          </a:r>
        </a:p>
      </dgm:t>
    </dgm:pt>
    <dgm:pt modelId="{40F49115-7431-4B94-B997-667EC708DB84}" type="parTrans" cxnId="{71F04C73-DCE7-40A1-B135-3F2C3804DE78}">
      <dgm:prSet/>
      <dgm:spPr/>
      <dgm:t>
        <a:bodyPr/>
        <a:lstStyle/>
        <a:p>
          <a:endParaRPr lang="es-AR"/>
        </a:p>
      </dgm:t>
    </dgm:pt>
    <dgm:pt modelId="{B7AB1112-0CEA-4C21-8C38-118E057DE64D}" type="sibTrans" cxnId="{71F04C73-DCE7-40A1-B135-3F2C3804DE78}">
      <dgm:prSet/>
      <dgm:spPr/>
      <dgm:t>
        <a:bodyPr/>
        <a:lstStyle/>
        <a:p>
          <a:endParaRPr lang="es-AR"/>
        </a:p>
      </dgm:t>
    </dgm:pt>
    <dgm:pt modelId="{F73F5CAD-7A79-4EA9-809B-D0EBF3FB74F3}" type="pres">
      <dgm:prSet presAssocID="{99060AB2-3359-4DCF-931A-40800A1932FE}" presName="linear" presStyleCnt="0">
        <dgm:presLayoutVars>
          <dgm:dir/>
          <dgm:animLvl val="lvl"/>
          <dgm:resizeHandles val="exact"/>
        </dgm:presLayoutVars>
      </dgm:prSet>
      <dgm:spPr/>
      <dgm:t>
        <a:bodyPr/>
        <a:lstStyle/>
        <a:p>
          <a:endParaRPr lang="es-AR"/>
        </a:p>
      </dgm:t>
    </dgm:pt>
    <dgm:pt modelId="{258D46B1-7DD8-C943-9392-F3DD61025E45}" type="pres">
      <dgm:prSet presAssocID="{A974A952-0C39-4213-9336-09080B29BA47}" presName="parentLin" presStyleCnt="0"/>
      <dgm:spPr/>
    </dgm:pt>
    <dgm:pt modelId="{EFD320FB-1EB9-014A-BA8C-43DA46B8DF03}" type="pres">
      <dgm:prSet presAssocID="{A974A952-0C39-4213-9336-09080B29BA47}" presName="parentLeftMargin" presStyleLbl="node1" presStyleIdx="0" presStyleCnt="4"/>
      <dgm:spPr/>
      <dgm:t>
        <a:bodyPr/>
        <a:lstStyle/>
        <a:p>
          <a:endParaRPr lang="es-AR"/>
        </a:p>
      </dgm:t>
    </dgm:pt>
    <dgm:pt modelId="{AEDA1D5A-3660-E443-9773-2F185FD3E905}" type="pres">
      <dgm:prSet presAssocID="{A974A952-0C39-4213-9336-09080B29BA47}" presName="parentText" presStyleLbl="node1" presStyleIdx="0" presStyleCnt="4">
        <dgm:presLayoutVars>
          <dgm:chMax val="0"/>
          <dgm:bulletEnabled val="1"/>
        </dgm:presLayoutVars>
      </dgm:prSet>
      <dgm:spPr/>
      <dgm:t>
        <a:bodyPr/>
        <a:lstStyle/>
        <a:p>
          <a:endParaRPr lang="es-AR"/>
        </a:p>
      </dgm:t>
    </dgm:pt>
    <dgm:pt modelId="{F54DD1D2-C78D-9442-AF49-673F7F269348}" type="pres">
      <dgm:prSet presAssocID="{A974A952-0C39-4213-9336-09080B29BA47}" presName="negativeSpace" presStyleCnt="0"/>
      <dgm:spPr/>
    </dgm:pt>
    <dgm:pt modelId="{A85C0268-E909-E14C-89E4-29EECD486D6D}" type="pres">
      <dgm:prSet presAssocID="{A974A952-0C39-4213-9336-09080B29BA47}" presName="childText" presStyleLbl="conFgAcc1" presStyleIdx="0" presStyleCnt="4">
        <dgm:presLayoutVars>
          <dgm:bulletEnabled val="1"/>
        </dgm:presLayoutVars>
      </dgm:prSet>
      <dgm:spPr/>
    </dgm:pt>
    <dgm:pt modelId="{A0C20243-78EE-6041-9334-8B62386B7CCA}" type="pres">
      <dgm:prSet presAssocID="{A4F66911-5D2A-4836-8DC0-FC70C1697F73}" presName="spaceBetweenRectangles" presStyleCnt="0"/>
      <dgm:spPr/>
    </dgm:pt>
    <dgm:pt modelId="{11940CC7-648B-4B41-947A-D31A10A5DF79}" type="pres">
      <dgm:prSet presAssocID="{1F0BBCC5-62C2-4AFA-8A66-89F7AF59289D}" presName="parentLin" presStyleCnt="0"/>
      <dgm:spPr/>
    </dgm:pt>
    <dgm:pt modelId="{011A9B11-708F-2E4D-82B8-B42B63F82732}" type="pres">
      <dgm:prSet presAssocID="{1F0BBCC5-62C2-4AFA-8A66-89F7AF59289D}" presName="parentLeftMargin" presStyleLbl="node1" presStyleIdx="0" presStyleCnt="4"/>
      <dgm:spPr/>
      <dgm:t>
        <a:bodyPr/>
        <a:lstStyle/>
        <a:p>
          <a:endParaRPr lang="es-AR"/>
        </a:p>
      </dgm:t>
    </dgm:pt>
    <dgm:pt modelId="{1BA5C84C-3F64-6947-B3D2-3F51D6D7BC0C}" type="pres">
      <dgm:prSet presAssocID="{1F0BBCC5-62C2-4AFA-8A66-89F7AF59289D}" presName="parentText" presStyleLbl="node1" presStyleIdx="1" presStyleCnt="4">
        <dgm:presLayoutVars>
          <dgm:chMax val="0"/>
          <dgm:bulletEnabled val="1"/>
        </dgm:presLayoutVars>
      </dgm:prSet>
      <dgm:spPr/>
      <dgm:t>
        <a:bodyPr/>
        <a:lstStyle/>
        <a:p>
          <a:endParaRPr lang="es-AR"/>
        </a:p>
      </dgm:t>
    </dgm:pt>
    <dgm:pt modelId="{EE1B8011-4E0A-FD49-8069-64BE20B7007D}" type="pres">
      <dgm:prSet presAssocID="{1F0BBCC5-62C2-4AFA-8A66-89F7AF59289D}" presName="negativeSpace" presStyleCnt="0"/>
      <dgm:spPr/>
    </dgm:pt>
    <dgm:pt modelId="{B77AAEC0-1873-294E-A855-7D3740A2786C}" type="pres">
      <dgm:prSet presAssocID="{1F0BBCC5-62C2-4AFA-8A66-89F7AF59289D}" presName="childText" presStyleLbl="conFgAcc1" presStyleIdx="1" presStyleCnt="4">
        <dgm:presLayoutVars>
          <dgm:bulletEnabled val="1"/>
        </dgm:presLayoutVars>
      </dgm:prSet>
      <dgm:spPr/>
    </dgm:pt>
    <dgm:pt modelId="{9605E5AD-3228-4645-AA17-641250A63413}" type="pres">
      <dgm:prSet presAssocID="{7CCF3062-6713-4A81-890B-62D098A1FD1D}" presName="spaceBetweenRectangles" presStyleCnt="0"/>
      <dgm:spPr/>
    </dgm:pt>
    <dgm:pt modelId="{FB423898-BD4A-2A41-AC28-6447A35B723C}" type="pres">
      <dgm:prSet presAssocID="{976EAF42-7218-456F-9BE4-BAFE2F52CFAE}" presName="parentLin" presStyleCnt="0"/>
      <dgm:spPr/>
    </dgm:pt>
    <dgm:pt modelId="{804EA7D4-FC8B-D445-A83C-B9253542A524}" type="pres">
      <dgm:prSet presAssocID="{976EAF42-7218-456F-9BE4-BAFE2F52CFAE}" presName="parentLeftMargin" presStyleLbl="node1" presStyleIdx="1" presStyleCnt="4"/>
      <dgm:spPr/>
      <dgm:t>
        <a:bodyPr/>
        <a:lstStyle/>
        <a:p>
          <a:endParaRPr lang="es-AR"/>
        </a:p>
      </dgm:t>
    </dgm:pt>
    <dgm:pt modelId="{08AA6190-9B5F-7548-B17C-5CA421D07092}" type="pres">
      <dgm:prSet presAssocID="{976EAF42-7218-456F-9BE4-BAFE2F52CFAE}" presName="parentText" presStyleLbl="node1" presStyleIdx="2" presStyleCnt="4">
        <dgm:presLayoutVars>
          <dgm:chMax val="0"/>
          <dgm:bulletEnabled val="1"/>
        </dgm:presLayoutVars>
      </dgm:prSet>
      <dgm:spPr/>
      <dgm:t>
        <a:bodyPr/>
        <a:lstStyle/>
        <a:p>
          <a:endParaRPr lang="es-AR"/>
        </a:p>
      </dgm:t>
    </dgm:pt>
    <dgm:pt modelId="{609DB55D-609A-A748-8CBC-DA6AFBEC41B3}" type="pres">
      <dgm:prSet presAssocID="{976EAF42-7218-456F-9BE4-BAFE2F52CFAE}" presName="negativeSpace" presStyleCnt="0"/>
      <dgm:spPr/>
    </dgm:pt>
    <dgm:pt modelId="{1222742B-734B-D24F-B110-23FD2680A676}" type="pres">
      <dgm:prSet presAssocID="{976EAF42-7218-456F-9BE4-BAFE2F52CFAE}" presName="childText" presStyleLbl="conFgAcc1" presStyleIdx="2" presStyleCnt="4">
        <dgm:presLayoutVars>
          <dgm:bulletEnabled val="1"/>
        </dgm:presLayoutVars>
      </dgm:prSet>
      <dgm:spPr/>
    </dgm:pt>
    <dgm:pt modelId="{8018D0F7-7551-4543-8B53-6816602681DE}" type="pres">
      <dgm:prSet presAssocID="{EB6D76F5-620E-4F5B-B1FB-2998C7D6AE35}" presName="spaceBetweenRectangles" presStyleCnt="0"/>
      <dgm:spPr/>
    </dgm:pt>
    <dgm:pt modelId="{BAF2FDBF-F312-9C4E-BA1D-8EBBC19E9CE3}" type="pres">
      <dgm:prSet presAssocID="{EB53BA4D-55D1-4DCF-B6C0-BC80750D1747}" presName="parentLin" presStyleCnt="0"/>
      <dgm:spPr/>
    </dgm:pt>
    <dgm:pt modelId="{4A5B3546-92C3-E349-9282-1C9D76FE804F}" type="pres">
      <dgm:prSet presAssocID="{EB53BA4D-55D1-4DCF-B6C0-BC80750D1747}" presName="parentLeftMargin" presStyleLbl="node1" presStyleIdx="2" presStyleCnt="4"/>
      <dgm:spPr/>
      <dgm:t>
        <a:bodyPr/>
        <a:lstStyle/>
        <a:p>
          <a:endParaRPr lang="es-AR"/>
        </a:p>
      </dgm:t>
    </dgm:pt>
    <dgm:pt modelId="{567B0193-E51D-FE4A-96DA-D19CBE2D256E}" type="pres">
      <dgm:prSet presAssocID="{EB53BA4D-55D1-4DCF-B6C0-BC80750D1747}" presName="parentText" presStyleLbl="node1" presStyleIdx="3" presStyleCnt="4">
        <dgm:presLayoutVars>
          <dgm:chMax val="0"/>
          <dgm:bulletEnabled val="1"/>
        </dgm:presLayoutVars>
      </dgm:prSet>
      <dgm:spPr/>
      <dgm:t>
        <a:bodyPr/>
        <a:lstStyle/>
        <a:p>
          <a:endParaRPr lang="es-AR"/>
        </a:p>
      </dgm:t>
    </dgm:pt>
    <dgm:pt modelId="{8BD047F4-41D5-EC43-B21B-9F4F3CCF7F88}" type="pres">
      <dgm:prSet presAssocID="{EB53BA4D-55D1-4DCF-B6C0-BC80750D1747}" presName="negativeSpace" presStyleCnt="0"/>
      <dgm:spPr/>
    </dgm:pt>
    <dgm:pt modelId="{21CB6466-C306-3841-8D46-314A924C3CAA}" type="pres">
      <dgm:prSet presAssocID="{EB53BA4D-55D1-4DCF-B6C0-BC80750D1747}" presName="childText" presStyleLbl="conFgAcc1" presStyleIdx="3" presStyleCnt="4">
        <dgm:presLayoutVars>
          <dgm:bulletEnabled val="1"/>
        </dgm:presLayoutVars>
      </dgm:prSet>
      <dgm:spPr/>
    </dgm:pt>
  </dgm:ptLst>
  <dgm:cxnLst>
    <dgm:cxn modelId="{D064B44C-0F3A-3146-BBE2-6FFD7B81EB08}" type="presOf" srcId="{A974A952-0C39-4213-9336-09080B29BA47}" destId="{AEDA1D5A-3660-E443-9773-2F185FD3E905}" srcOrd="1" destOrd="0" presId="urn:microsoft.com/office/officeart/2005/8/layout/list1"/>
    <dgm:cxn modelId="{B48B788F-CA62-4116-86A6-6AD9DE416DD2}" type="presOf" srcId="{99060AB2-3359-4DCF-931A-40800A1932FE}" destId="{F73F5CAD-7A79-4EA9-809B-D0EBF3FB74F3}" srcOrd="0" destOrd="0" presId="urn:microsoft.com/office/officeart/2005/8/layout/list1"/>
    <dgm:cxn modelId="{D9FFAEFF-00E9-4CB3-AEE6-231E36CE3112}" srcId="{99060AB2-3359-4DCF-931A-40800A1932FE}" destId="{976EAF42-7218-456F-9BE4-BAFE2F52CFAE}" srcOrd="2" destOrd="0" parTransId="{C7D19D22-D321-464B-B06E-D1CDEEBA8BC9}" sibTransId="{EB6D76F5-620E-4F5B-B1FB-2998C7D6AE35}"/>
    <dgm:cxn modelId="{C63CB2FA-00C6-AD4F-951A-770D97F65DBB}" type="presOf" srcId="{A974A952-0C39-4213-9336-09080B29BA47}" destId="{EFD320FB-1EB9-014A-BA8C-43DA46B8DF03}" srcOrd="0" destOrd="0" presId="urn:microsoft.com/office/officeart/2005/8/layout/list1"/>
    <dgm:cxn modelId="{F2AB8C7D-0811-4E83-92BB-681DB569A61F}" srcId="{99060AB2-3359-4DCF-931A-40800A1932FE}" destId="{1F0BBCC5-62C2-4AFA-8A66-89F7AF59289D}" srcOrd="1" destOrd="0" parTransId="{0690F824-F759-4A76-BDDA-F0E683577E20}" sibTransId="{7CCF3062-6713-4A81-890B-62D098A1FD1D}"/>
    <dgm:cxn modelId="{5A82FDA2-6995-4130-8EF1-E7BCCDBCEA7F}" srcId="{99060AB2-3359-4DCF-931A-40800A1932FE}" destId="{A974A952-0C39-4213-9336-09080B29BA47}" srcOrd="0" destOrd="0" parTransId="{9E17BD52-913B-4280-8FD4-58D972B3C271}" sibTransId="{A4F66911-5D2A-4836-8DC0-FC70C1697F73}"/>
    <dgm:cxn modelId="{EA2021EA-69E5-B742-B0D5-57B4AD5381FC}" type="presOf" srcId="{1F0BBCC5-62C2-4AFA-8A66-89F7AF59289D}" destId="{011A9B11-708F-2E4D-82B8-B42B63F82732}" srcOrd="0" destOrd="0" presId="urn:microsoft.com/office/officeart/2005/8/layout/list1"/>
    <dgm:cxn modelId="{BDAB103E-856A-1846-916E-195C758036F9}" type="presOf" srcId="{EB53BA4D-55D1-4DCF-B6C0-BC80750D1747}" destId="{4A5B3546-92C3-E349-9282-1C9D76FE804F}" srcOrd="0" destOrd="0" presId="urn:microsoft.com/office/officeart/2005/8/layout/list1"/>
    <dgm:cxn modelId="{71F04C73-DCE7-40A1-B135-3F2C3804DE78}" srcId="{99060AB2-3359-4DCF-931A-40800A1932FE}" destId="{EB53BA4D-55D1-4DCF-B6C0-BC80750D1747}" srcOrd="3" destOrd="0" parTransId="{40F49115-7431-4B94-B997-667EC708DB84}" sibTransId="{B7AB1112-0CEA-4C21-8C38-118E057DE64D}"/>
    <dgm:cxn modelId="{7ABBADCE-C783-F544-9C15-63F35BA67B64}" type="presOf" srcId="{976EAF42-7218-456F-9BE4-BAFE2F52CFAE}" destId="{804EA7D4-FC8B-D445-A83C-B9253542A524}" srcOrd="0" destOrd="0" presId="urn:microsoft.com/office/officeart/2005/8/layout/list1"/>
    <dgm:cxn modelId="{A75AAB68-014E-334B-A222-1615E852529F}" type="presOf" srcId="{976EAF42-7218-456F-9BE4-BAFE2F52CFAE}" destId="{08AA6190-9B5F-7548-B17C-5CA421D07092}" srcOrd="1" destOrd="0" presId="urn:microsoft.com/office/officeart/2005/8/layout/list1"/>
    <dgm:cxn modelId="{26589BFF-C8F8-F74A-A7B6-019C972C3EAC}" type="presOf" srcId="{EB53BA4D-55D1-4DCF-B6C0-BC80750D1747}" destId="{567B0193-E51D-FE4A-96DA-D19CBE2D256E}" srcOrd="1" destOrd="0" presId="urn:microsoft.com/office/officeart/2005/8/layout/list1"/>
    <dgm:cxn modelId="{048E0B2B-8C8D-734D-8591-EC4BA5184CE0}" type="presOf" srcId="{1F0BBCC5-62C2-4AFA-8A66-89F7AF59289D}" destId="{1BA5C84C-3F64-6947-B3D2-3F51D6D7BC0C}" srcOrd="1" destOrd="0" presId="urn:microsoft.com/office/officeart/2005/8/layout/list1"/>
    <dgm:cxn modelId="{5BC984A1-83F6-1C40-AD8B-946C04D24A53}" type="presParOf" srcId="{F73F5CAD-7A79-4EA9-809B-D0EBF3FB74F3}" destId="{258D46B1-7DD8-C943-9392-F3DD61025E45}" srcOrd="0" destOrd="0" presId="urn:microsoft.com/office/officeart/2005/8/layout/list1"/>
    <dgm:cxn modelId="{8B62B5C9-057F-2541-8E47-1D2247034D4D}" type="presParOf" srcId="{258D46B1-7DD8-C943-9392-F3DD61025E45}" destId="{EFD320FB-1EB9-014A-BA8C-43DA46B8DF03}" srcOrd="0" destOrd="0" presId="urn:microsoft.com/office/officeart/2005/8/layout/list1"/>
    <dgm:cxn modelId="{8B0BD851-955C-0942-BDD3-72438F3B6076}" type="presParOf" srcId="{258D46B1-7DD8-C943-9392-F3DD61025E45}" destId="{AEDA1D5A-3660-E443-9773-2F185FD3E905}" srcOrd="1" destOrd="0" presId="urn:microsoft.com/office/officeart/2005/8/layout/list1"/>
    <dgm:cxn modelId="{F8C2D11C-A890-D54C-9CA0-38F1FF311B52}" type="presParOf" srcId="{F73F5CAD-7A79-4EA9-809B-D0EBF3FB74F3}" destId="{F54DD1D2-C78D-9442-AF49-673F7F269348}" srcOrd="1" destOrd="0" presId="urn:microsoft.com/office/officeart/2005/8/layout/list1"/>
    <dgm:cxn modelId="{D2A0C58F-6AED-BD44-A2AB-53CAE36FF7BB}" type="presParOf" srcId="{F73F5CAD-7A79-4EA9-809B-D0EBF3FB74F3}" destId="{A85C0268-E909-E14C-89E4-29EECD486D6D}" srcOrd="2" destOrd="0" presId="urn:microsoft.com/office/officeart/2005/8/layout/list1"/>
    <dgm:cxn modelId="{51FE1C4A-87B2-7641-924D-E23B169C4C75}" type="presParOf" srcId="{F73F5CAD-7A79-4EA9-809B-D0EBF3FB74F3}" destId="{A0C20243-78EE-6041-9334-8B62386B7CCA}" srcOrd="3" destOrd="0" presId="urn:microsoft.com/office/officeart/2005/8/layout/list1"/>
    <dgm:cxn modelId="{7AB80B97-C981-C648-93D5-DBC48ECA688F}" type="presParOf" srcId="{F73F5CAD-7A79-4EA9-809B-D0EBF3FB74F3}" destId="{11940CC7-648B-4B41-947A-D31A10A5DF79}" srcOrd="4" destOrd="0" presId="urn:microsoft.com/office/officeart/2005/8/layout/list1"/>
    <dgm:cxn modelId="{5309B559-7A37-7245-BC22-B716C1542DEF}" type="presParOf" srcId="{11940CC7-648B-4B41-947A-D31A10A5DF79}" destId="{011A9B11-708F-2E4D-82B8-B42B63F82732}" srcOrd="0" destOrd="0" presId="urn:microsoft.com/office/officeart/2005/8/layout/list1"/>
    <dgm:cxn modelId="{8ED1072A-1B02-5A4B-AC57-C4B793B76575}" type="presParOf" srcId="{11940CC7-648B-4B41-947A-D31A10A5DF79}" destId="{1BA5C84C-3F64-6947-B3D2-3F51D6D7BC0C}" srcOrd="1" destOrd="0" presId="urn:microsoft.com/office/officeart/2005/8/layout/list1"/>
    <dgm:cxn modelId="{85BCE3D7-0671-024C-B85B-37196D642BC1}" type="presParOf" srcId="{F73F5CAD-7A79-4EA9-809B-D0EBF3FB74F3}" destId="{EE1B8011-4E0A-FD49-8069-64BE20B7007D}" srcOrd="5" destOrd="0" presId="urn:microsoft.com/office/officeart/2005/8/layout/list1"/>
    <dgm:cxn modelId="{E386E17D-70C8-0B41-BBB7-85E11C00AC9E}" type="presParOf" srcId="{F73F5CAD-7A79-4EA9-809B-D0EBF3FB74F3}" destId="{B77AAEC0-1873-294E-A855-7D3740A2786C}" srcOrd="6" destOrd="0" presId="urn:microsoft.com/office/officeart/2005/8/layout/list1"/>
    <dgm:cxn modelId="{F11B13BC-48E0-1E44-850D-FF781A175762}" type="presParOf" srcId="{F73F5CAD-7A79-4EA9-809B-D0EBF3FB74F3}" destId="{9605E5AD-3228-4645-AA17-641250A63413}" srcOrd="7" destOrd="0" presId="urn:microsoft.com/office/officeart/2005/8/layout/list1"/>
    <dgm:cxn modelId="{5F355998-6C49-2442-B8F7-59884B60B1EB}" type="presParOf" srcId="{F73F5CAD-7A79-4EA9-809B-D0EBF3FB74F3}" destId="{FB423898-BD4A-2A41-AC28-6447A35B723C}" srcOrd="8" destOrd="0" presId="urn:microsoft.com/office/officeart/2005/8/layout/list1"/>
    <dgm:cxn modelId="{B5299244-B502-2B4C-ADFB-F92C68242B9F}" type="presParOf" srcId="{FB423898-BD4A-2A41-AC28-6447A35B723C}" destId="{804EA7D4-FC8B-D445-A83C-B9253542A524}" srcOrd="0" destOrd="0" presId="urn:microsoft.com/office/officeart/2005/8/layout/list1"/>
    <dgm:cxn modelId="{5C925F7E-9128-614F-89CF-33D9A37EA6DA}" type="presParOf" srcId="{FB423898-BD4A-2A41-AC28-6447A35B723C}" destId="{08AA6190-9B5F-7548-B17C-5CA421D07092}" srcOrd="1" destOrd="0" presId="urn:microsoft.com/office/officeart/2005/8/layout/list1"/>
    <dgm:cxn modelId="{66204BEF-1F03-9043-BE65-332F7E865F4F}" type="presParOf" srcId="{F73F5CAD-7A79-4EA9-809B-D0EBF3FB74F3}" destId="{609DB55D-609A-A748-8CBC-DA6AFBEC41B3}" srcOrd="9" destOrd="0" presId="urn:microsoft.com/office/officeart/2005/8/layout/list1"/>
    <dgm:cxn modelId="{20511B19-13BD-3743-B152-10A430907263}" type="presParOf" srcId="{F73F5CAD-7A79-4EA9-809B-D0EBF3FB74F3}" destId="{1222742B-734B-D24F-B110-23FD2680A676}" srcOrd="10" destOrd="0" presId="urn:microsoft.com/office/officeart/2005/8/layout/list1"/>
    <dgm:cxn modelId="{E9D9AF55-B2A6-D840-AA9B-4E3FB3FA6B93}" type="presParOf" srcId="{F73F5CAD-7A79-4EA9-809B-D0EBF3FB74F3}" destId="{8018D0F7-7551-4543-8B53-6816602681DE}" srcOrd="11" destOrd="0" presId="urn:microsoft.com/office/officeart/2005/8/layout/list1"/>
    <dgm:cxn modelId="{B7846F86-FCD7-2343-A657-B5CF3060124F}" type="presParOf" srcId="{F73F5CAD-7A79-4EA9-809B-D0EBF3FB74F3}" destId="{BAF2FDBF-F312-9C4E-BA1D-8EBBC19E9CE3}" srcOrd="12" destOrd="0" presId="urn:microsoft.com/office/officeart/2005/8/layout/list1"/>
    <dgm:cxn modelId="{96CE6EA1-0EB3-734C-BA20-D6D68C6D7355}" type="presParOf" srcId="{BAF2FDBF-F312-9C4E-BA1D-8EBBC19E9CE3}" destId="{4A5B3546-92C3-E349-9282-1C9D76FE804F}" srcOrd="0" destOrd="0" presId="urn:microsoft.com/office/officeart/2005/8/layout/list1"/>
    <dgm:cxn modelId="{60077FF4-3A73-C947-9942-297CCC1731A4}" type="presParOf" srcId="{BAF2FDBF-F312-9C4E-BA1D-8EBBC19E9CE3}" destId="{567B0193-E51D-FE4A-96DA-D19CBE2D256E}" srcOrd="1" destOrd="0" presId="urn:microsoft.com/office/officeart/2005/8/layout/list1"/>
    <dgm:cxn modelId="{B9EEF7FF-AAD1-0D43-954D-6A9489DD936A}" type="presParOf" srcId="{F73F5CAD-7A79-4EA9-809B-D0EBF3FB74F3}" destId="{8BD047F4-41D5-EC43-B21B-9F4F3CCF7F88}" srcOrd="13" destOrd="0" presId="urn:microsoft.com/office/officeart/2005/8/layout/list1"/>
    <dgm:cxn modelId="{14B967EA-116B-C141-A349-127071981B76}" type="presParOf" srcId="{F73F5CAD-7A79-4EA9-809B-D0EBF3FB74F3}" destId="{21CB6466-C306-3841-8D46-314A924C3CAA}"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397BE1F-741D-4BDA-8636-277DE85662EC}"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s-AR"/>
        </a:p>
      </dgm:t>
    </dgm:pt>
    <dgm:pt modelId="{E0545B4A-7690-473A-80B4-EE9178445E25}">
      <dgm:prSet phldrT="[Texto]"/>
      <dgm:spPr/>
      <dgm:t>
        <a:bodyPr/>
        <a:lstStyle/>
        <a:p>
          <a:r>
            <a:rPr lang="es-ES_tradnl" altLang="es-AR"/>
            <a:t>Este problema involucra utilizar al mismo tiempo varios archivos de datos.</a:t>
          </a:r>
          <a:endParaRPr lang="es-AR" dirty="0"/>
        </a:p>
      </dgm:t>
    </dgm:pt>
    <dgm:pt modelId="{2896C4A2-0EE5-4C48-9ADC-693B04017A2A}" type="parTrans" cxnId="{6222979A-2330-4E83-AAC1-FCA37119344D}">
      <dgm:prSet/>
      <dgm:spPr/>
      <dgm:t>
        <a:bodyPr/>
        <a:lstStyle/>
        <a:p>
          <a:endParaRPr lang="es-AR"/>
        </a:p>
      </dgm:t>
    </dgm:pt>
    <dgm:pt modelId="{9C8506F1-5AAA-4ADC-9F35-F4DBBF58AD33}" type="sibTrans" cxnId="{6222979A-2330-4E83-AAC1-FCA37119344D}">
      <dgm:prSet/>
      <dgm:spPr/>
      <dgm:t>
        <a:bodyPr/>
        <a:lstStyle/>
        <a:p>
          <a:endParaRPr lang="es-AR"/>
        </a:p>
      </dgm:t>
    </dgm:pt>
    <dgm:pt modelId="{569781A3-517B-493F-855A-47733D6671D4}">
      <dgm:prSet/>
      <dgm:spPr/>
      <dgm:t>
        <a:bodyPr/>
        <a:lstStyle/>
        <a:p>
          <a:r>
            <a:rPr lang="es-ES_tradnl" altLang="es-AR" dirty="0"/>
            <a:t>Se denomina maestro al archivo que resume un determinado conjunto de datos.</a:t>
          </a:r>
        </a:p>
      </dgm:t>
    </dgm:pt>
    <dgm:pt modelId="{D465ADD7-578A-4586-9498-CE058740916D}" type="parTrans" cxnId="{1E958FE4-6780-4EC0-8AFB-996DBB5EEB5A}">
      <dgm:prSet/>
      <dgm:spPr/>
      <dgm:t>
        <a:bodyPr/>
        <a:lstStyle/>
        <a:p>
          <a:endParaRPr lang="es-AR"/>
        </a:p>
      </dgm:t>
    </dgm:pt>
    <dgm:pt modelId="{4615C93A-555C-4B40-8FF3-39474D3A5F86}" type="sibTrans" cxnId="{1E958FE4-6780-4EC0-8AFB-996DBB5EEB5A}">
      <dgm:prSet/>
      <dgm:spPr/>
      <dgm:t>
        <a:bodyPr/>
        <a:lstStyle/>
        <a:p>
          <a:endParaRPr lang="es-AR"/>
        </a:p>
      </dgm:t>
    </dgm:pt>
    <dgm:pt modelId="{2BEA5009-8AA8-4612-AB4B-62F5F6C61F02}">
      <dgm:prSet/>
      <dgm:spPr/>
      <dgm:t>
        <a:bodyPr/>
        <a:lstStyle/>
        <a:p>
          <a:r>
            <a:rPr lang="es-ES_tradnl" altLang="es-AR" dirty="0"/>
            <a:t>Se denomina detalle al que agrupa información que se utilizará para modificar el contenido del archivo maestro. </a:t>
          </a:r>
        </a:p>
      </dgm:t>
    </dgm:pt>
    <dgm:pt modelId="{A8A74EC6-629D-4876-892F-A2361C44909C}" type="parTrans" cxnId="{294396A7-754A-4561-B45A-65759A56F3AC}">
      <dgm:prSet/>
      <dgm:spPr/>
      <dgm:t>
        <a:bodyPr/>
        <a:lstStyle/>
        <a:p>
          <a:endParaRPr lang="es-AR"/>
        </a:p>
      </dgm:t>
    </dgm:pt>
    <dgm:pt modelId="{E91D4279-5919-4215-B4D2-BA7D6375C3A6}" type="sibTrans" cxnId="{294396A7-754A-4561-B45A-65759A56F3AC}">
      <dgm:prSet/>
      <dgm:spPr/>
      <dgm:t>
        <a:bodyPr/>
        <a:lstStyle/>
        <a:p>
          <a:endParaRPr lang="es-AR"/>
        </a:p>
      </dgm:t>
    </dgm:pt>
    <dgm:pt modelId="{71DF74C0-9BDB-485A-BE9C-23C1107AFF2F}">
      <dgm:prSet/>
      <dgm:spPr/>
      <dgm:t>
        <a:bodyPr/>
        <a:lstStyle/>
        <a:p>
          <a:r>
            <a:rPr lang="es-ES_tradnl" altLang="es-AR" dirty="0"/>
            <a:t>En general</a:t>
          </a:r>
        </a:p>
      </dgm:t>
    </dgm:pt>
    <dgm:pt modelId="{5287EB70-B107-4913-9AB2-8940E1633A32}" type="parTrans" cxnId="{5850D2C7-7E57-4A85-97F4-62F3A8514182}">
      <dgm:prSet/>
      <dgm:spPr/>
      <dgm:t>
        <a:bodyPr/>
        <a:lstStyle/>
        <a:p>
          <a:endParaRPr lang="es-AR"/>
        </a:p>
      </dgm:t>
    </dgm:pt>
    <dgm:pt modelId="{ECE21E29-23CB-4079-872B-0B43774DDD40}" type="sibTrans" cxnId="{5850D2C7-7E57-4A85-97F4-62F3A8514182}">
      <dgm:prSet/>
      <dgm:spPr/>
      <dgm:t>
        <a:bodyPr/>
        <a:lstStyle/>
        <a:p>
          <a:endParaRPr lang="es-AR"/>
        </a:p>
      </dgm:t>
    </dgm:pt>
    <dgm:pt modelId="{2FDE1791-BDCE-4A5F-962E-8923702D3F36}">
      <dgm:prSet/>
      <dgm:spPr/>
      <dgm:t>
        <a:bodyPr/>
        <a:lstStyle/>
        <a:p>
          <a:r>
            <a:rPr lang="es-ES_tradnl" altLang="es-AR" dirty="0">
              <a:solidFill>
                <a:srgbClr val="C00000"/>
              </a:solidFill>
            </a:rPr>
            <a:t>Un maestro</a:t>
          </a:r>
        </a:p>
      </dgm:t>
    </dgm:pt>
    <dgm:pt modelId="{3FAF1256-6112-4128-B485-A43BFFEB38DB}" type="parTrans" cxnId="{394B5A1F-047C-4406-97AC-FF52E617ED2F}">
      <dgm:prSet/>
      <dgm:spPr/>
      <dgm:t>
        <a:bodyPr/>
        <a:lstStyle/>
        <a:p>
          <a:endParaRPr lang="es-AR"/>
        </a:p>
      </dgm:t>
    </dgm:pt>
    <dgm:pt modelId="{FF4C13EB-0CB4-434F-B610-1C72FC79E724}" type="sibTrans" cxnId="{394B5A1F-047C-4406-97AC-FF52E617ED2F}">
      <dgm:prSet/>
      <dgm:spPr/>
      <dgm:t>
        <a:bodyPr/>
        <a:lstStyle/>
        <a:p>
          <a:endParaRPr lang="es-AR"/>
        </a:p>
      </dgm:t>
    </dgm:pt>
    <dgm:pt modelId="{91C9C280-EC26-4FCC-AA9D-7D1F4DF7BFD7}">
      <dgm:prSet/>
      <dgm:spPr/>
      <dgm:t>
        <a:bodyPr/>
        <a:lstStyle/>
        <a:p>
          <a:r>
            <a:rPr lang="es-ES_tradnl" altLang="es-AR" dirty="0">
              <a:solidFill>
                <a:srgbClr val="C00000"/>
              </a:solidFill>
            </a:rPr>
            <a:t>N detalles.</a:t>
          </a:r>
        </a:p>
      </dgm:t>
    </dgm:pt>
    <dgm:pt modelId="{2A4747F4-6A7A-4E79-9B7B-7E2FD0E6129A}" type="parTrans" cxnId="{55B5BE71-9895-48ED-B0C4-EF9A78919679}">
      <dgm:prSet/>
      <dgm:spPr/>
      <dgm:t>
        <a:bodyPr/>
        <a:lstStyle/>
        <a:p>
          <a:endParaRPr lang="es-AR"/>
        </a:p>
      </dgm:t>
    </dgm:pt>
    <dgm:pt modelId="{B78672D3-63A5-468C-BAE9-6C95F142F471}" type="sibTrans" cxnId="{55B5BE71-9895-48ED-B0C4-EF9A78919679}">
      <dgm:prSet/>
      <dgm:spPr/>
      <dgm:t>
        <a:bodyPr/>
        <a:lstStyle/>
        <a:p>
          <a:endParaRPr lang="es-AR"/>
        </a:p>
      </dgm:t>
    </dgm:pt>
    <dgm:pt modelId="{E8E4BD46-7575-45B7-A934-A524569173B8}">
      <dgm:prSet/>
      <dgm:spPr/>
      <dgm:t>
        <a:bodyPr/>
        <a:lstStyle/>
        <a:p>
          <a:r>
            <a:rPr lang="es-ES_tradnl" altLang="es-AR"/>
            <a:t>Consideraciones del proceso (precondiciones)</a:t>
          </a:r>
          <a:endParaRPr lang="es-ES_tradnl" altLang="es-AR" dirty="0"/>
        </a:p>
      </dgm:t>
    </dgm:pt>
    <dgm:pt modelId="{F18F6E34-88E2-4DD9-91FD-C9EBCDE38C88}" type="parTrans" cxnId="{D6219A49-AEF6-49B4-957C-2D90CB34F290}">
      <dgm:prSet/>
      <dgm:spPr/>
      <dgm:t>
        <a:bodyPr/>
        <a:lstStyle/>
        <a:p>
          <a:endParaRPr lang="es-ES"/>
        </a:p>
      </dgm:t>
    </dgm:pt>
    <dgm:pt modelId="{D6369D2A-B969-4D8C-B323-218C403EE4D7}" type="sibTrans" cxnId="{D6219A49-AEF6-49B4-957C-2D90CB34F290}">
      <dgm:prSet/>
      <dgm:spPr/>
      <dgm:t>
        <a:bodyPr/>
        <a:lstStyle/>
        <a:p>
          <a:endParaRPr lang="es-ES"/>
        </a:p>
      </dgm:t>
    </dgm:pt>
    <dgm:pt modelId="{0415F342-BA91-47CC-A2C8-34FAF9E5F697}">
      <dgm:prSet/>
      <dgm:spPr/>
      <dgm:t>
        <a:bodyPr/>
        <a:lstStyle/>
        <a:p>
          <a:r>
            <a:rPr lang="es-ES_tradnl" altLang="es-AR" dirty="0"/>
            <a:t>Ambos archivos (maestro y detalle) están ordenados por el mismo criterio</a:t>
          </a:r>
        </a:p>
      </dgm:t>
    </dgm:pt>
    <dgm:pt modelId="{9651CBAA-52BB-4599-A807-8FEC15D3CF4B}" type="parTrans" cxnId="{338F6898-14D8-46D2-A4C1-AC5153367FE0}">
      <dgm:prSet/>
      <dgm:spPr/>
      <dgm:t>
        <a:bodyPr/>
        <a:lstStyle/>
        <a:p>
          <a:endParaRPr lang="es-AR"/>
        </a:p>
      </dgm:t>
    </dgm:pt>
    <dgm:pt modelId="{9C968D47-E80B-447F-9A7A-5B580311BC47}" type="sibTrans" cxnId="{338F6898-14D8-46D2-A4C1-AC5153367FE0}">
      <dgm:prSet/>
      <dgm:spPr/>
      <dgm:t>
        <a:bodyPr/>
        <a:lstStyle/>
        <a:p>
          <a:endParaRPr lang="es-AR"/>
        </a:p>
      </dgm:t>
    </dgm:pt>
    <dgm:pt modelId="{CC2B6C49-32B7-4F07-AA10-4ADD1C709719}">
      <dgm:prSet/>
      <dgm:spPr/>
      <dgm:t>
        <a:bodyPr/>
        <a:lstStyle/>
        <a:p>
          <a:r>
            <a:rPr lang="es-ES_tradnl" altLang="es-AR" dirty="0"/>
            <a:t>En el archivo detalle solo aparecen empleados que existen en el archivo maestro</a:t>
          </a:r>
        </a:p>
      </dgm:t>
    </dgm:pt>
    <dgm:pt modelId="{6D920C9F-7FB0-47D5-A315-DEBC13344515}" type="parTrans" cxnId="{93755BB3-E6F9-4FC1-A844-6F3AC60DC837}">
      <dgm:prSet/>
      <dgm:spPr/>
      <dgm:t>
        <a:bodyPr/>
        <a:lstStyle/>
        <a:p>
          <a:endParaRPr lang="es-AR"/>
        </a:p>
      </dgm:t>
    </dgm:pt>
    <dgm:pt modelId="{7DA7030F-0A91-4AC8-B036-83FC3B332222}" type="sibTrans" cxnId="{93755BB3-E6F9-4FC1-A844-6F3AC60DC837}">
      <dgm:prSet/>
      <dgm:spPr/>
      <dgm:t>
        <a:bodyPr/>
        <a:lstStyle/>
        <a:p>
          <a:endParaRPr lang="es-AR"/>
        </a:p>
      </dgm:t>
    </dgm:pt>
    <dgm:pt modelId="{D502A228-0E82-4BC3-B095-F014D6A061E5}">
      <dgm:prSet/>
      <dgm:spPr/>
      <dgm:t>
        <a:bodyPr/>
        <a:lstStyle/>
        <a:p>
          <a:r>
            <a:rPr lang="es-ES_tradnl" altLang="es-AR" dirty="0"/>
            <a:t>Cada empleado del archivo maestro a lo sumo puede aparecer una vez en el archivo detalle</a:t>
          </a:r>
          <a:endParaRPr lang="es-ES" altLang="es-AR" dirty="0"/>
        </a:p>
      </dgm:t>
    </dgm:pt>
    <dgm:pt modelId="{991CECDE-DFCD-4125-BAC2-DC36E9B02461}" type="parTrans" cxnId="{CEF3AAB7-E675-4530-AA06-4C60F1262BF2}">
      <dgm:prSet/>
      <dgm:spPr/>
      <dgm:t>
        <a:bodyPr/>
        <a:lstStyle/>
        <a:p>
          <a:endParaRPr lang="es-AR"/>
        </a:p>
      </dgm:t>
    </dgm:pt>
    <dgm:pt modelId="{CE43C1A5-5935-44B5-850B-8F6D6B83558D}" type="sibTrans" cxnId="{CEF3AAB7-E675-4530-AA06-4C60F1262BF2}">
      <dgm:prSet/>
      <dgm:spPr/>
      <dgm:t>
        <a:bodyPr/>
        <a:lstStyle/>
        <a:p>
          <a:endParaRPr lang="es-AR"/>
        </a:p>
      </dgm:t>
    </dgm:pt>
    <dgm:pt modelId="{2AEE79C8-8287-44D5-91FC-75A5631C1E20}" type="pres">
      <dgm:prSet presAssocID="{5397BE1F-741D-4BDA-8636-277DE85662EC}" presName="linear" presStyleCnt="0">
        <dgm:presLayoutVars>
          <dgm:animLvl val="lvl"/>
          <dgm:resizeHandles val="exact"/>
        </dgm:presLayoutVars>
      </dgm:prSet>
      <dgm:spPr/>
      <dgm:t>
        <a:bodyPr/>
        <a:lstStyle/>
        <a:p>
          <a:endParaRPr lang="es-AR"/>
        </a:p>
      </dgm:t>
    </dgm:pt>
    <dgm:pt modelId="{C3C1E8B1-AA66-4E74-8B5C-D4997694072A}" type="pres">
      <dgm:prSet presAssocID="{E0545B4A-7690-473A-80B4-EE9178445E25}" presName="parentText" presStyleLbl="node1" presStyleIdx="0" presStyleCnt="2">
        <dgm:presLayoutVars>
          <dgm:chMax val="0"/>
          <dgm:bulletEnabled val="1"/>
        </dgm:presLayoutVars>
      </dgm:prSet>
      <dgm:spPr/>
      <dgm:t>
        <a:bodyPr/>
        <a:lstStyle/>
        <a:p>
          <a:endParaRPr lang="es-AR"/>
        </a:p>
      </dgm:t>
    </dgm:pt>
    <dgm:pt modelId="{475E95CE-557F-4809-81D3-E26B1171DC93}" type="pres">
      <dgm:prSet presAssocID="{E0545B4A-7690-473A-80B4-EE9178445E25}" presName="childText" presStyleLbl="revTx" presStyleIdx="0" presStyleCnt="2">
        <dgm:presLayoutVars>
          <dgm:bulletEnabled val="1"/>
        </dgm:presLayoutVars>
      </dgm:prSet>
      <dgm:spPr/>
      <dgm:t>
        <a:bodyPr/>
        <a:lstStyle/>
        <a:p>
          <a:endParaRPr lang="es-AR"/>
        </a:p>
      </dgm:t>
    </dgm:pt>
    <dgm:pt modelId="{235689E0-F459-4047-81F6-4816647654E6}" type="pres">
      <dgm:prSet presAssocID="{E8E4BD46-7575-45B7-A934-A524569173B8}" presName="parentText" presStyleLbl="node1" presStyleIdx="1" presStyleCnt="2">
        <dgm:presLayoutVars>
          <dgm:chMax val="0"/>
          <dgm:bulletEnabled val="1"/>
        </dgm:presLayoutVars>
      </dgm:prSet>
      <dgm:spPr/>
      <dgm:t>
        <a:bodyPr/>
        <a:lstStyle/>
        <a:p>
          <a:endParaRPr lang="es-AR"/>
        </a:p>
      </dgm:t>
    </dgm:pt>
    <dgm:pt modelId="{D41F7A11-6343-4E91-A1B2-578112687BB2}" type="pres">
      <dgm:prSet presAssocID="{E8E4BD46-7575-45B7-A934-A524569173B8}" presName="childText" presStyleLbl="revTx" presStyleIdx="1" presStyleCnt="2">
        <dgm:presLayoutVars>
          <dgm:bulletEnabled val="1"/>
        </dgm:presLayoutVars>
      </dgm:prSet>
      <dgm:spPr/>
      <dgm:t>
        <a:bodyPr/>
        <a:lstStyle/>
        <a:p>
          <a:endParaRPr lang="es-AR"/>
        </a:p>
      </dgm:t>
    </dgm:pt>
  </dgm:ptLst>
  <dgm:cxnLst>
    <dgm:cxn modelId="{4CE97846-6D3F-4EEE-9EF0-3239D85667BE}" type="presOf" srcId="{5397BE1F-741D-4BDA-8636-277DE85662EC}" destId="{2AEE79C8-8287-44D5-91FC-75A5631C1E20}" srcOrd="0" destOrd="0" presId="urn:microsoft.com/office/officeart/2005/8/layout/vList2"/>
    <dgm:cxn modelId="{9958D88D-CD2D-4816-AE53-831808E1516E}" type="presOf" srcId="{CC2B6C49-32B7-4F07-AA10-4ADD1C709719}" destId="{D41F7A11-6343-4E91-A1B2-578112687BB2}" srcOrd="0" destOrd="1" presId="urn:microsoft.com/office/officeart/2005/8/layout/vList2"/>
    <dgm:cxn modelId="{D6219A49-AEF6-49B4-957C-2D90CB34F290}" srcId="{5397BE1F-741D-4BDA-8636-277DE85662EC}" destId="{E8E4BD46-7575-45B7-A934-A524569173B8}" srcOrd="1" destOrd="0" parTransId="{F18F6E34-88E2-4DD9-91FD-C9EBCDE38C88}" sibTransId="{D6369D2A-B969-4D8C-B323-218C403EE4D7}"/>
    <dgm:cxn modelId="{6222979A-2330-4E83-AAC1-FCA37119344D}" srcId="{5397BE1F-741D-4BDA-8636-277DE85662EC}" destId="{E0545B4A-7690-473A-80B4-EE9178445E25}" srcOrd="0" destOrd="0" parTransId="{2896C4A2-0EE5-4C48-9ADC-693B04017A2A}" sibTransId="{9C8506F1-5AAA-4ADC-9F35-F4DBBF58AD33}"/>
    <dgm:cxn modelId="{6AD08840-14A0-4E1F-AAD9-524F7B670C44}" type="presOf" srcId="{91C9C280-EC26-4FCC-AA9D-7D1F4DF7BFD7}" destId="{475E95CE-557F-4809-81D3-E26B1171DC93}" srcOrd="0" destOrd="4" presId="urn:microsoft.com/office/officeart/2005/8/layout/vList2"/>
    <dgm:cxn modelId="{EB17548B-8C9A-482D-A2C6-848F234B8B70}" type="presOf" srcId="{2BEA5009-8AA8-4612-AB4B-62F5F6C61F02}" destId="{475E95CE-557F-4809-81D3-E26B1171DC93}" srcOrd="0" destOrd="1" presId="urn:microsoft.com/office/officeart/2005/8/layout/vList2"/>
    <dgm:cxn modelId="{584F64DE-2567-44B3-AE9B-4020C609A195}" type="presOf" srcId="{D502A228-0E82-4BC3-B095-F014D6A061E5}" destId="{D41F7A11-6343-4E91-A1B2-578112687BB2}" srcOrd="0" destOrd="2" presId="urn:microsoft.com/office/officeart/2005/8/layout/vList2"/>
    <dgm:cxn modelId="{7DA8F2AD-FA5F-4143-BC09-A58921E6803F}" type="presOf" srcId="{E8E4BD46-7575-45B7-A934-A524569173B8}" destId="{235689E0-F459-4047-81F6-4816647654E6}" srcOrd="0" destOrd="0" presId="urn:microsoft.com/office/officeart/2005/8/layout/vList2"/>
    <dgm:cxn modelId="{5850D2C7-7E57-4A85-97F4-62F3A8514182}" srcId="{E0545B4A-7690-473A-80B4-EE9178445E25}" destId="{71DF74C0-9BDB-485A-BE9C-23C1107AFF2F}" srcOrd="2" destOrd="0" parTransId="{5287EB70-B107-4913-9AB2-8940E1633A32}" sibTransId="{ECE21E29-23CB-4079-872B-0B43774DDD40}"/>
    <dgm:cxn modelId="{1E958FE4-6780-4EC0-8AFB-996DBB5EEB5A}" srcId="{E0545B4A-7690-473A-80B4-EE9178445E25}" destId="{569781A3-517B-493F-855A-47733D6671D4}" srcOrd="0" destOrd="0" parTransId="{D465ADD7-578A-4586-9498-CE058740916D}" sibTransId="{4615C93A-555C-4B40-8FF3-39474D3A5F86}"/>
    <dgm:cxn modelId="{65735EC8-847C-403D-819C-88D2527135FF}" type="presOf" srcId="{569781A3-517B-493F-855A-47733D6671D4}" destId="{475E95CE-557F-4809-81D3-E26B1171DC93}" srcOrd="0" destOrd="0" presId="urn:microsoft.com/office/officeart/2005/8/layout/vList2"/>
    <dgm:cxn modelId="{394B5A1F-047C-4406-97AC-FF52E617ED2F}" srcId="{71DF74C0-9BDB-485A-BE9C-23C1107AFF2F}" destId="{2FDE1791-BDCE-4A5F-962E-8923702D3F36}" srcOrd="0" destOrd="0" parTransId="{3FAF1256-6112-4128-B485-A43BFFEB38DB}" sibTransId="{FF4C13EB-0CB4-434F-B610-1C72FC79E724}"/>
    <dgm:cxn modelId="{CEF3AAB7-E675-4530-AA06-4C60F1262BF2}" srcId="{E8E4BD46-7575-45B7-A934-A524569173B8}" destId="{D502A228-0E82-4BC3-B095-F014D6A061E5}" srcOrd="2" destOrd="0" parTransId="{991CECDE-DFCD-4125-BAC2-DC36E9B02461}" sibTransId="{CE43C1A5-5935-44B5-850B-8F6D6B83558D}"/>
    <dgm:cxn modelId="{86536DBD-95A4-48FB-A9D0-02163B2872B4}" type="presOf" srcId="{2FDE1791-BDCE-4A5F-962E-8923702D3F36}" destId="{475E95CE-557F-4809-81D3-E26B1171DC93}" srcOrd="0" destOrd="3" presId="urn:microsoft.com/office/officeart/2005/8/layout/vList2"/>
    <dgm:cxn modelId="{9BB2862B-8427-487C-A341-B4218479161B}" type="presOf" srcId="{0415F342-BA91-47CC-A2C8-34FAF9E5F697}" destId="{D41F7A11-6343-4E91-A1B2-578112687BB2}" srcOrd="0" destOrd="0" presId="urn:microsoft.com/office/officeart/2005/8/layout/vList2"/>
    <dgm:cxn modelId="{93755BB3-E6F9-4FC1-A844-6F3AC60DC837}" srcId="{E8E4BD46-7575-45B7-A934-A524569173B8}" destId="{CC2B6C49-32B7-4F07-AA10-4ADD1C709719}" srcOrd="1" destOrd="0" parTransId="{6D920C9F-7FB0-47D5-A315-DEBC13344515}" sibTransId="{7DA7030F-0A91-4AC8-B036-83FC3B332222}"/>
    <dgm:cxn modelId="{338F6898-14D8-46D2-A4C1-AC5153367FE0}" srcId="{E8E4BD46-7575-45B7-A934-A524569173B8}" destId="{0415F342-BA91-47CC-A2C8-34FAF9E5F697}" srcOrd="0" destOrd="0" parTransId="{9651CBAA-52BB-4599-A807-8FEC15D3CF4B}" sibTransId="{9C968D47-E80B-447F-9A7A-5B580311BC47}"/>
    <dgm:cxn modelId="{920C90A1-3A0A-438E-BB55-417EFCC0D8F3}" type="presOf" srcId="{E0545B4A-7690-473A-80B4-EE9178445E25}" destId="{C3C1E8B1-AA66-4E74-8B5C-D4997694072A}" srcOrd="0" destOrd="0" presId="urn:microsoft.com/office/officeart/2005/8/layout/vList2"/>
    <dgm:cxn modelId="{55B5BE71-9895-48ED-B0C4-EF9A78919679}" srcId="{71DF74C0-9BDB-485A-BE9C-23C1107AFF2F}" destId="{91C9C280-EC26-4FCC-AA9D-7D1F4DF7BFD7}" srcOrd="1" destOrd="0" parTransId="{2A4747F4-6A7A-4E79-9B7B-7E2FD0E6129A}" sibTransId="{B78672D3-63A5-468C-BAE9-6C95F142F471}"/>
    <dgm:cxn modelId="{82185DA1-9A47-49B4-9AC8-90E6AA489B05}" type="presOf" srcId="{71DF74C0-9BDB-485A-BE9C-23C1107AFF2F}" destId="{475E95CE-557F-4809-81D3-E26B1171DC93}" srcOrd="0" destOrd="2" presId="urn:microsoft.com/office/officeart/2005/8/layout/vList2"/>
    <dgm:cxn modelId="{294396A7-754A-4561-B45A-65759A56F3AC}" srcId="{E0545B4A-7690-473A-80B4-EE9178445E25}" destId="{2BEA5009-8AA8-4612-AB4B-62F5F6C61F02}" srcOrd="1" destOrd="0" parTransId="{A8A74EC6-629D-4876-892F-A2361C44909C}" sibTransId="{E91D4279-5919-4215-B4D2-BA7D6375C3A6}"/>
    <dgm:cxn modelId="{B97EE444-62D6-4586-B678-A56D2CBC885F}" type="presParOf" srcId="{2AEE79C8-8287-44D5-91FC-75A5631C1E20}" destId="{C3C1E8B1-AA66-4E74-8B5C-D4997694072A}" srcOrd="0" destOrd="0" presId="urn:microsoft.com/office/officeart/2005/8/layout/vList2"/>
    <dgm:cxn modelId="{6365F46F-44DB-4257-B053-113E530B1E2B}" type="presParOf" srcId="{2AEE79C8-8287-44D5-91FC-75A5631C1E20}" destId="{475E95CE-557F-4809-81D3-E26B1171DC93}" srcOrd="1" destOrd="0" presId="urn:microsoft.com/office/officeart/2005/8/layout/vList2"/>
    <dgm:cxn modelId="{A0A89187-B9F1-4B58-8B60-0F0BFE11C6C6}" type="presParOf" srcId="{2AEE79C8-8287-44D5-91FC-75A5631C1E20}" destId="{235689E0-F459-4047-81F6-4816647654E6}" srcOrd="2" destOrd="0" presId="urn:microsoft.com/office/officeart/2005/8/layout/vList2"/>
    <dgm:cxn modelId="{9F88A550-ED8D-4CC9-92E4-0253793D9CFB}" type="presParOf" srcId="{2AEE79C8-8287-44D5-91FC-75A5631C1E20}" destId="{D41F7A11-6343-4E91-A1B2-578112687BB2}"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FAE4544-AF11-41DE-90A7-0F819FE627E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DB42D7B7-86DB-44B4-9AE2-B9790BEA3D32}">
      <dgm:prSet phldrT="[Texto]"/>
      <dgm:spPr/>
      <dgm:t>
        <a:bodyPr/>
        <a:lstStyle/>
        <a:p>
          <a:r>
            <a:rPr lang="es-ES_tradnl" altLang="es-AR" dirty="0"/>
            <a:t>Precondiciones del ejemplo</a:t>
          </a:r>
          <a:endParaRPr lang="es-AR" dirty="0"/>
        </a:p>
      </dgm:t>
    </dgm:pt>
    <dgm:pt modelId="{3A3717AC-C5CA-4179-99C5-D3A7C8F916CE}" type="parTrans" cxnId="{2F23E6A2-C755-4163-BA3A-4272018EC96B}">
      <dgm:prSet/>
      <dgm:spPr/>
      <dgm:t>
        <a:bodyPr/>
        <a:lstStyle/>
        <a:p>
          <a:endParaRPr lang="es-AR"/>
        </a:p>
      </dgm:t>
    </dgm:pt>
    <dgm:pt modelId="{4A5BF517-D631-4A6D-A84C-0139A713E7CC}" type="sibTrans" cxnId="{2F23E6A2-C755-4163-BA3A-4272018EC96B}">
      <dgm:prSet/>
      <dgm:spPr/>
      <dgm:t>
        <a:bodyPr/>
        <a:lstStyle/>
        <a:p>
          <a:endParaRPr lang="es-AR"/>
        </a:p>
      </dgm:t>
    </dgm:pt>
    <dgm:pt modelId="{366AC49E-3DB8-41B9-AD85-9E4EC0EB2534}">
      <dgm:prSet/>
      <dgm:spPr/>
      <dgm:t>
        <a:bodyPr/>
        <a:lstStyle/>
        <a:p>
          <a:r>
            <a:rPr lang="es-ES_tradnl" altLang="es-AR"/>
            <a:t>Ambos archivos (maestro y detalle) están ordenados por código del producto)</a:t>
          </a:r>
          <a:endParaRPr lang="es-ES_tradnl" altLang="es-AR" dirty="0"/>
        </a:p>
      </dgm:t>
    </dgm:pt>
    <dgm:pt modelId="{BE0D4626-1C6E-43D9-B91B-007CAD7A3DF2}" type="parTrans" cxnId="{572268BB-8838-454D-AC84-2FFA1193843B}">
      <dgm:prSet/>
      <dgm:spPr/>
      <dgm:t>
        <a:bodyPr/>
        <a:lstStyle/>
        <a:p>
          <a:endParaRPr lang="es-AR"/>
        </a:p>
      </dgm:t>
    </dgm:pt>
    <dgm:pt modelId="{E67B53FE-0246-499A-8BF6-D7423726E0B7}" type="sibTrans" cxnId="{572268BB-8838-454D-AC84-2FFA1193843B}">
      <dgm:prSet/>
      <dgm:spPr/>
      <dgm:t>
        <a:bodyPr/>
        <a:lstStyle/>
        <a:p>
          <a:endParaRPr lang="es-AR"/>
        </a:p>
      </dgm:t>
    </dgm:pt>
    <dgm:pt modelId="{6ABE9284-1E8B-41B6-9584-42E3CB6F3D8F}">
      <dgm:prSet/>
      <dgm:spPr/>
      <dgm:t>
        <a:bodyPr/>
        <a:lstStyle/>
        <a:p>
          <a:r>
            <a:rPr lang="es-ES_tradnl" altLang="es-AR" dirty="0"/>
            <a:t>En el archivo detalle solo aparecen productos que existen en el archivo maestro</a:t>
          </a:r>
        </a:p>
      </dgm:t>
    </dgm:pt>
    <dgm:pt modelId="{4535AC51-46B7-4ADC-99C0-C97487721F13}" type="parTrans" cxnId="{D9EB15EB-BC54-4BF6-941A-CD989EC82018}">
      <dgm:prSet/>
      <dgm:spPr/>
      <dgm:t>
        <a:bodyPr/>
        <a:lstStyle/>
        <a:p>
          <a:endParaRPr lang="es-AR"/>
        </a:p>
      </dgm:t>
    </dgm:pt>
    <dgm:pt modelId="{BF7D144D-4BA0-4822-80B2-280BB1AEC0FC}" type="sibTrans" cxnId="{D9EB15EB-BC54-4BF6-941A-CD989EC82018}">
      <dgm:prSet/>
      <dgm:spPr/>
      <dgm:t>
        <a:bodyPr/>
        <a:lstStyle/>
        <a:p>
          <a:endParaRPr lang="es-AR"/>
        </a:p>
      </dgm:t>
    </dgm:pt>
    <dgm:pt modelId="{66EB4381-BDDC-45E4-BD13-AB9ED070C73D}">
      <dgm:prSet/>
      <dgm:spPr/>
      <dgm:t>
        <a:bodyPr/>
        <a:lstStyle/>
        <a:p>
          <a:r>
            <a:rPr lang="es-ES_tradnl" altLang="es-AR" cap="none" baseline="0" dirty="0">
              <a:solidFill>
                <a:srgbClr val="C00000"/>
              </a:solidFill>
            </a:rPr>
            <a:t>Cada producto del maestro puede ser, a lo largo del día, vendido más de una vez, por lo tanto, en el archivo detalle pueden existir varios registros correspondientes al mismo producto</a:t>
          </a:r>
          <a:endParaRPr lang="es-ES" altLang="es-AR" cap="none" baseline="0" dirty="0">
            <a:solidFill>
              <a:srgbClr val="C00000"/>
            </a:solidFill>
          </a:endParaRPr>
        </a:p>
      </dgm:t>
    </dgm:pt>
    <dgm:pt modelId="{7ECA9011-A055-4D52-96A6-4C6818616DD4}" type="parTrans" cxnId="{ADF41380-7162-4C8B-A9D4-4E40FD4DFA0C}">
      <dgm:prSet/>
      <dgm:spPr/>
      <dgm:t>
        <a:bodyPr/>
        <a:lstStyle/>
        <a:p>
          <a:endParaRPr lang="es-AR"/>
        </a:p>
      </dgm:t>
    </dgm:pt>
    <dgm:pt modelId="{281930F4-4F9D-4E1B-A09D-CBB73DEC758B}" type="sibTrans" cxnId="{ADF41380-7162-4C8B-A9D4-4E40FD4DFA0C}">
      <dgm:prSet/>
      <dgm:spPr/>
      <dgm:t>
        <a:bodyPr/>
        <a:lstStyle/>
        <a:p>
          <a:endParaRPr lang="es-AR"/>
        </a:p>
      </dgm:t>
    </dgm:pt>
    <dgm:pt modelId="{9E3789D4-810F-440E-8C6D-C17DF0EB5E6F}" type="pres">
      <dgm:prSet presAssocID="{2FAE4544-AF11-41DE-90A7-0F819FE627E7}" presName="linear" presStyleCnt="0">
        <dgm:presLayoutVars>
          <dgm:animLvl val="lvl"/>
          <dgm:resizeHandles val="exact"/>
        </dgm:presLayoutVars>
      </dgm:prSet>
      <dgm:spPr/>
      <dgm:t>
        <a:bodyPr/>
        <a:lstStyle/>
        <a:p>
          <a:endParaRPr lang="es-AR"/>
        </a:p>
      </dgm:t>
    </dgm:pt>
    <dgm:pt modelId="{7F2AEEAF-FCBE-4C3A-9267-76E153B2A03E}" type="pres">
      <dgm:prSet presAssocID="{DB42D7B7-86DB-44B4-9AE2-B9790BEA3D32}" presName="parentText" presStyleLbl="node1" presStyleIdx="0" presStyleCnt="1">
        <dgm:presLayoutVars>
          <dgm:chMax val="0"/>
          <dgm:bulletEnabled val="1"/>
        </dgm:presLayoutVars>
      </dgm:prSet>
      <dgm:spPr/>
      <dgm:t>
        <a:bodyPr/>
        <a:lstStyle/>
        <a:p>
          <a:endParaRPr lang="es-AR"/>
        </a:p>
      </dgm:t>
    </dgm:pt>
    <dgm:pt modelId="{80FEC551-4457-4730-9C86-5AE1CC65EF62}" type="pres">
      <dgm:prSet presAssocID="{DB42D7B7-86DB-44B4-9AE2-B9790BEA3D32}" presName="childText" presStyleLbl="revTx" presStyleIdx="0" presStyleCnt="1">
        <dgm:presLayoutVars>
          <dgm:bulletEnabled val="1"/>
        </dgm:presLayoutVars>
      </dgm:prSet>
      <dgm:spPr/>
      <dgm:t>
        <a:bodyPr/>
        <a:lstStyle/>
        <a:p>
          <a:endParaRPr lang="es-AR"/>
        </a:p>
      </dgm:t>
    </dgm:pt>
  </dgm:ptLst>
  <dgm:cxnLst>
    <dgm:cxn modelId="{F4DFED9C-E3D4-48FD-8933-7983593073E6}" type="presOf" srcId="{66EB4381-BDDC-45E4-BD13-AB9ED070C73D}" destId="{80FEC551-4457-4730-9C86-5AE1CC65EF62}" srcOrd="0" destOrd="2" presId="urn:microsoft.com/office/officeart/2005/8/layout/vList2"/>
    <dgm:cxn modelId="{E84C2558-7002-4EE8-87B9-EC21B173DB77}" type="presOf" srcId="{DB42D7B7-86DB-44B4-9AE2-B9790BEA3D32}" destId="{7F2AEEAF-FCBE-4C3A-9267-76E153B2A03E}" srcOrd="0" destOrd="0" presId="urn:microsoft.com/office/officeart/2005/8/layout/vList2"/>
    <dgm:cxn modelId="{7314D926-098C-48D2-98C0-75209DA11918}" type="presOf" srcId="{366AC49E-3DB8-41B9-AD85-9E4EC0EB2534}" destId="{80FEC551-4457-4730-9C86-5AE1CC65EF62}" srcOrd="0" destOrd="0" presId="urn:microsoft.com/office/officeart/2005/8/layout/vList2"/>
    <dgm:cxn modelId="{2F23E6A2-C755-4163-BA3A-4272018EC96B}" srcId="{2FAE4544-AF11-41DE-90A7-0F819FE627E7}" destId="{DB42D7B7-86DB-44B4-9AE2-B9790BEA3D32}" srcOrd="0" destOrd="0" parTransId="{3A3717AC-C5CA-4179-99C5-D3A7C8F916CE}" sibTransId="{4A5BF517-D631-4A6D-A84C-0139A713E7CC}"/>
    <dgm:cxn modelId="{4A990F5F-2C8D-41BE-A90E-B7621987FCE0}" type="presOf" srcId="{2FAE4544-AF11-41DE-90A7-0F819FE627E7}" destId="{9E3789D4-810F-440E-8C6D-C17DF0EB5E6F}" srcOrd="0" destOrd="0" presId="urn:microsoft.com/office/officeart/2005/8/layout/vList2"/>
    <dgm:cxn modelId="{D9EB15EB-BC54-4BF6-941A-CD989EC82018}" srcId="{DB42D7B7-86DB-44B4-9AE2-B9790BEA3D32}" destId="{6ABE9284-1E8B-41B6-9584-42E3CB6F3D8F}" srcOrd="1" destOrd="0" parTransId="{4535AC51-46B7-4ADC-99C0-C97487721F13}" sibTransId="{BF7D144D-4BA0-4822-80B2-280BB1AEC0FC}"/>
    <dgm:cxn modelId="{09E6C598-2FDA-4BBB-8A32-059B37DE7BA2}" type="presOf" srcId="{6ABE9284-1E8B-41B6-9584-42E3CB6F3D8F}" destId="{80FEC551-4457-4730-9C86-5AE1CC65EF62}" srcOrd="0" destOrd="1" presId="urn:microsoft.com/office/officeart/2005/8/layout/vList2"/>
    <dgm:cxn modelId="{ADF41380-7162-4C8B-A9D4-4E40FD4DFA0C}" srcId="{DB42D7B7-86DB-44B4-9AE2-B9790BEA3D32}" destId="{66EB4381-BDDC-45E4-BD13-AB9ED070C73D}" srcOrd="2" destOrd="0" parTransId="{7ECA9011-A055-4D52-96A6-4C6818616DD4}" sibTransId="{281930F4-4F9D-4E1B-A09D-CBB73DEC758B}"/>
    <dgm:cxn modelId="{572268BB-8838-454D-AC84-2FFA1193843B}" srcId="{DB42D7B7-86DB-44B4-9AE2-B9790BEA3D32}" destId="{366AC49E-3DB8-41B9-AD85-9E4EC0EB2534}" srcOrd="0" destOrd="0" parTransId="{BE0D4626-1C6E-43D9-B91B-007CAD7A3DF2}" sibTransId="{E67B53FE-0246-499A-8BF6-D7423726E0B7}"/>
    <dgm:cxn modelId="{C3CDF6EF-02C1-497A-9194-8CD827389392}" type="presParOf" srcId="{9E3789D4-810F-440E-8C6D-C17DF0EB5E6F}" destId="{7F2AEEAF-FCBE-4C3A-9267-76E153B2A03E}" srcOrd="0" destOrd="0" presId="urn:microsoft.com/office/officeart/2005/8/layout/vList2"/>
    <dgm:cxn modelId="{A68BA90B-F306-47DE-98FA-4E0257DA5FD5}" type="presParOf" srcId="{9E3789D4-810F-440E-8C6D-C17DF0EB5E6F}" destId="{80FEC551-4457-4730-9C86-5AE1CC65EF62}"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D2A4C2-4BD8-4FEF-9B52-F77BE06BB63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6EF5AADE-EE2A-4F57-B6CE-6B5C2247D3CF}">
      <dgm:prSet phldrT="[Texto]"/>
      <dgm:spPr/>
      <dgm:t>
        <a:bodyPr/>
        <a:lstStyle/>
        <a:p>
          <a:r>
            <a:rPr lang="es-ES_tradnl" altLang="es-AR"/>
            <a:t>El problema siguiente generaliza aún más el problema anterior</a:t>
          </a:r>
          <a:endParaRPr lang="es-AR"/>
        </a:p>
      </dgm:t>
    </dgm:pt>
    <dgm:pt modelId="{6A3776E0-765F-47F1-87C5-CD2B0E6C3DC9}" type="parTrans" cxnId="{ACA6AAD6-F360-4B48-8435-1D7C528A1E14}">
      <dgm:prSet/>
      <dgm:spPr/>
      <dgm:t>
        <a:bodyPr/>
        <a:lstStyle/>
        <a:p>
          <a:endParaRPr lang="es-AR"/>
        </a:p>
      </dgm:t>
    </dgm:pt>
    <dgm:pt modelId="{7FC03E12-2EFA-4BB2-B4FB-7445EB0CCB14}" type="sibTrans" cxnId="{ACA6AAD6-F360-4B48-8435-1D7C528A1E14}">
      <dgm:prSet/>
      <dgm:spPr/>
      <dgm:t>
        <a:bodyPr/>
        <a:lstStyle/>
        <a:p>
          <a:endParaRPr lang="es-AR"/>
        </a:p>
      </dgm:t>
    </dgm:pt>
    <dgm:pt modelId="{1899AB12-72D4-4DFF-AF8D-97E0A3A9D90D}">
      <dgm:prSet/>
      <dgm:spPr/>
      <dgm:t>
        <a:bodyPr/>
        <a:lstStyle/>
        <a:p>
          <a:r>
            <a:rPr lang="es-ES_tradnl" altLang="es-AR" dirty="0"/>
            <a:t>El maestro se actualiza con </a:t>
          </a:r>
          <a:r>
            <a:rPr lang="es-ES_tradnl" altLang="es-AR" b="1" dirty="0">
              <a:solidFill>
                <a:srgbClr val="C00000"/>
              </a:solidFill>
            </a:rPr>
            <a:t>tres archivos detalles</a:t>
          </a:r>
        </a:p>
      </dgm:t>
    </dgm:pt>
    <dgm:pt modelId="{A59A9A8A-022B-4DED-8419-B3CFC34A95FC}" type="parTrans" cxnId="{7C3D09E2-16D9-4774-9D34-AB59D4964E43}">
      <dgm:prSet/>
      <dgm:spPr/>
      <dgm:t>
        <a:bodyPr/>
        <a:lstStyle/>
        <a:p>
          <a:endParaRPr lang="es-AR"/>
        </a:p>
      </dgm:t>
    </dgm:pt>
    <dgm:pt modelId="{9C402443-8493-4315-A3D7-C6A01050B2EA}" type="sibTrans" cxnId="{7C3D09E2-16D9-4774-9D34-AB59D4964E43}">
      <dgm:prSet/>
      <dgm:spPr/>
      <dgm:t>
        <a:bodyPr/>
        <a:lstStyle/>
        <a:p>
          <a:endParaRPr lang="es-AR"/>
        </a:p>
      </dgm:t>
    </dgm:pt>
    <dgm:pt modelId="{7DC28138-BCAB-4485-AEFF-1AD23FC848E5}">
      <dgm:prSet/>
      <dgm:spPr/>
      <dgm:t>
        <a:bodyPr/>
        <a:lstStyle/>
        <a:p>
          <a:r>
            <a:rPr lang="es-ES_tradnl" altLang="es-AR"/>
            <a:t>Los archivos detalle están ordenados de menor a mayor</a:t>
          </a:r>
          <a:endParaRPr lang="es-ES_tradnl" altLang="es-AR" dirty="0"/>
        </a:p>
      </dgm:t>
    </dgm:pt>
    <dgm:pt modelId="{CBFFFCF9-BBCE-4443-9B62-3DCE84268B6A}" type="parTrans" cxnId="{96CB6065-B86B-485A-A844-425EF07A863D}">
      <dgm:prSet/>
      <dgm:spPr/>
      <dgm:t>
        <a:bodyPr/>
        <a:lstStyle/>
        <a:p>
          <a:endParaRPr lang="es-AR"/>
        </a:p>
      </dgm:t>
    </dgm:pt>
    <dgm:pt modelId="{FCCE12E8-D5C0-427D-9090-0218D77F9614}" type="sibTrans" cxnId="{96CB6065-B86B-485A-A844-425EF07A863D}">
      <dgm:prSet/>
      <dgm:spPr/>
      <dgm:t>
        <a:bodyPr/>
        <a:lstStyle/>
        <a:p>
          <a:endParaRPr lang="es-AR"/>
        </a:p>
      </dgm:t>
    </dgm:pt>
    <dgm:pt modelId="{998B46B1-9C8F-4FAB-A4AD-957BBAE65877}">
      <dgm:prSet>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s-ES_tradnl" altLang="es-AR" dirty="0"/>
            <a:t>Condiciones de archivos iguales, misma declaración de tipos del problema anterior</a:t>
          </a:r>
          <a:endParaRPr lang="es-ES" altLang="es-AR" dirty="0"/>
        </a:p>
      </dgm:t>
    </dgm:pt>
    <dgm:pt modelId="{34EB0F4C-F1AA-4799-BA38-965A3CF6C340}" type="parTrans" cxnId="{BA0E007D-2258-4EB0-8ED1-9FCCF54F982A}">
      <dgm:prSet/>
      <dgm:spPr/>
      <dgm:t>
        <a:bodyPr/>
        <a:lstStyle/>
        <a:p>
          <a:endParaRPr lang="es-AR"/>
        </a:p>
      </dgm:t>
    </dgm:pt>
    <dgm:pt modelId="{8AB715EE-D24B-4A1B-BA2F-CE10ACC629C2}" type="sibTrans" cxnId="{BA0E007D-2258-4EB0-8ED1-9FCCF54F982A}">
      <dgm:prSet/>
      <dgm:spPr/>
      <dgm:t>
        <a:bodyPr/>
        <a:lstStyle/>
        <a:p>
          <a:endParaRPr lang="es-AR"/>
        </a:p>
      </dgm:t>
    </dgm:pt>
    <dgm:pt modelId="{F59C1DAD-E479-41F2-AC23-CC20EE4CCE37}" type="pres">
      <dgm:prSet presAssocID="{DED2A4C2-4BD8-4FEF-9B52-F77BE06BB639}" presName="linear" presStyleCnt="0">
        <dgm:presLayoutVars>
          <dgm:animLvl val="lvl"/>
          <dgm:resizeHandles val="exact"/>
        </dgm:presLayoutVars>
      </dgm:prSet>
      <dgm:spPr/>
      <dgm:t>
        <a:bodyPr/>
        <a:lstStyle/>
        <a:p>
          <a:endParaRPr lang="es-AR"/>
        </a:p>
      </dgm:t>
    </dgm:pt>
    <dgm:pt modelId="{2F1576D9-DC69-44BA-A248-B516136345D5}" type="pres">
      <dgm:prSet presAssocID="{6EF5AADE-EE2A-4F57-B6CE-6B5C2247D3CF}" presName="parentText" presStyleLbl="node1" presStyleIdx="0" presStyleCnt="4">
        <dgm:presLayoutVars>
          <dgm:chMax val="0"/>
          <dgm:bulletEnabled val="1"/>
        </dgm:presLayoutVars>
      </dgm:prSet>
      <dgm:spPr/>
      <dgm:t>
        <a:bodyPr/>
        <a:lstStyle/>
        <a:p>
          <a:endParaRPr lang="es-AR"/>
        </a:p>
      </dgm:t>
    </dgm:pt>
    <dgm:pt modelId="{6D9E3664-9779-477F-93E0-9F700902B488}" type="pres">
      <dgm:prSet presAssocID="{7FC03E12-2EFA-4BB2-B4FB-7445EB0CCB14}" presName="spacer" presStyleCnt="0"/>
      <dgm:spPr/>
    </dgm:pt>
    <dgm:pt modelId="{C2070785-5B90-4276-B8B8-7785941B5E32}" type="pres">
      <dgm:prSet presAssocID="{1899AB12-72D4-4DFF-AF8D-97E0A3A9D90D}" presName="parentText" presStyleLbl="node1" presStyleIdx="1" presStyleCnt="4">
        <dgm:presLayoutVars>
          <dgm:chMax val="0"/>
          <dgm:bulletEnabled val="1"/>
        </dgm:presLayoutVars>
      </dgm:prSet>
      <dgm:spPr/>
      <dgm:t>
        <a:bodyPr/>
        <a:lstStyle/>
        <a:p>
          <a:endParaRPr lang="es-AR"/>
        </a:p>
      </dgm:t>
    </dgm:pt>
    <dgm:pt modelId="{BF13D8B1-5C2F-4151-B03B-D2489958136D}" type="pres">
      <dgm:prSet presAssocID="{9C402443-8493-4315-A3D7-C6A01050B2EA}" presName="spacer" presStyleCnt="0"/>
      <dgm:spPr/>
    </dgm:pt>
    <dgm:pt modelId="{5A21AECF-4901-4551-BCD7-DD23B44788F0}" type="pres">
      <dgm:prSet presAssocID="{7DC28138-BCAB-4485-AEFF-1AD23FC848E5}" presName="parentText" presStyleLbl="node1" presStyleIdx="2" presStyleCnt="4">
        <dgm:presLayoutVars>
          <dgm:chMax val="0"/>
          <dgm:bulletEnabled val="1"/>
        </dgm:presLayoutVars>
      </dgm:prSet>
      <dgm:spPr/>
      <dgm:t>
        <a:bodyPr/>
        <a:lstStyle/>
        <a:p>
          <a:endParaRPr lang="es-AR"/>
        </a:p>
      </dgm:t>
    </dgm:pt>
    <dgm:pt modelId="{2F2A4616-0DA5-436C-B0C3-37C5105EB9DF}" type="pres">
      <dgm:prSet presAssocID="{FCCE12E8-D5C0-427D-9090-0218D77F9614}" presName="spacer" presStyleCnt="0"/>
      <dgm:spPr/>
    </dgm:pt>
    <dgm:pt modelId="{7CAF83B7-6D18-4841-9A3C-CF63D10B176D}" type="pres">
      <dgm:prSet presAssocID="{998B46B1-9C8F-4FAB-A4AD-957BBAE65877}" presName="parentText" presStyleLbl="node1" presStyleIdx="3" presStyleCnt="4">
        <dgm:presLayoutVars>
          <dgm:chMax val="0"/>
          <dgm:bulletEnabled val="1"/>
        </dgm:presLayoutVars>
      </dgm:prSet>
      <dgm:spPr/>
      <dgm:t>
        <a:bodyPr/>
        <a:lstStyle/>
        <a:p>
          <a:endParaRPr lang="es-AR"/>
        </a:p>
      </dgm:t>
    </dgm:pt>
  </dgm:ptLst>
  <dgm:cxnLst>
    <dgm:cxn modelId="{D7607182-69A3-4781-9B0E-61ACECF16714}" type="presOf" srcId="{1899AB12-72D4-4DFF-AF8D-97E0A3A9D90D}" destId="{C2070785-5B90-4276-B8B8-7785941B5E32}" srcOrd="0" destOrd="0" presId="urn:microsoft.com/office/officeart/2005/8/layout/vList2"/>
    <dgm:cxn modelId="{69A38BED-6F1B-4C21-879F-AA8551B264EA}" type="presOf" srcId="{7DC28138-BCAB-4485-AEFF-1AD23FC848E5}" destId="{5A21AECF-4901-4551-BCD7-DD23B44788F0}" srcOrd="0" destOrd="0" presId="urn:microsoft.com/office/officeart/2005/8/layout/vList2"/>
    <dgm:cxn modelId="{8FAE9667-A42C-44E9-9EB1-41B2CEB39950}" type="presOf" srcId="{998B46B1-9C8F-4FAB-A4AD-957BBAE65877}" destId="{7CAF83B7-6D18-4841-9A3C-CF63D10B176D}" srcOrd="0" destOrd="0" presId="urn:microsoft.com/office/officeart/2005/8/layout/vList2"/>
    <dgm:cxn modelId="{7C3D09E2-16D9-4774-9D34-AB59D4964E43}" srcId="{DED2A4C2-4BD8-4FEF-9B52-F77BE06BB639}" destId="{1899AB12-72D4-4DFF-AF8D-97E0A3A9D90D}" srcOrd="1" destOrd="0" parTransId="{A59A9A8A-022B-4DED-8419-B3CFC34A95FC}" sibTransId="{9C402443-8493-4315-A3D7-C6A01050B2EA}"/>
    <dgm:cxn modelId="{96CB6065-B86B-485A-A844-425EF07A863D}" srcId="{DED2A4C2-4BD8-4FEF-9B52-F77BE06BB639}" destId="{7DC28138-BCAB-4485-AEFF-1AD23FC848E5}" srcOrd="2" destOrd="0" parTransId="{CBFFFCF9-BBCE-4443-9B62-3DCE84268B6A}" sibTransId="{FCCE12E8-D5C0-427D-9090-0218D77F9614}"/>
    <dgm:cxn modelId="{BA0E007D-2258-4EB0-8ED1-9FCCF54F982A}" srcId="{DED2A4C2-4BD8-4FEF-9B52-F77BE06BB639}" destId="{998B46B1-9C8F-4FAB-A4AD-957BBAE65877}" srcOrd="3" destOrd="0" parTransId="{34EB0F4C-F1AA-4799-BA38-965A3CF6C340}" sibTransId="{8AB715EE-D24B-4A1B-BA2F-CE10ACC629C2}"/>
    <dgm:cxn modelId="{D6EA3FB7-8C17-4E25-81FD-F13E2F3E4A35}" type="presOf" srcId="{6EF5AADE-EE2A-4F57-B6CE-6B5C2247D3CF}" destId="{2F1576D9-DC69-44BA-A248-B516136345D5}" srcOrd="0" destOrd="0" presId="urn:microsoft.com/office/officeart/2005/8/layout/vList2"/>
    <dgm:cxn modelId="{ACA6AAD6-F360-4B48-8435-1D7C528A1E14}" srcId="{DED2A4C2-4BD8-4FEF-9B52-F77BE06BB639}" destId="{6EF5AADE-EE2A-4F57-B6CE-6B5C2247D3CF}" srcOrd="0" destOrd="0" parTransId="{6A3776E0-765F-47F1-87C5-CD2B0E6C3DC9}" sibTransId="{7FC03E12-2EFA-4BB2-B4FB-7445EB0CCB14}"/>
    <dgm:cxn modelId="{70A7DE8F-FBA8-48C1-AEC4-DBD225BCCC7F}" type="presOf" srcId="{DED2A4C2-4BD8-4FEF-9B52-F77BE06BB639}" destId="{F59C1DAD-E479-41F2-AC23-CC20EE4CCE37}" srcOrd="0" destOrd="0" presId="urn:microsoft.com/office/officeart/2005/8/layout/vList2"/>
    <dgm:cxn modelId="{AB0DA035-BC36-469F-8E35-8AD16672007E}" type="presParOf" srcId="{F59C1DAD-E479-41F2-AC23-CC20EE4CCE37}" destId="{2F1576D9-DC69-44BA-A248-B516136345D5}" srcOrd="0" destOrd="0" presId="urn:microsoft.com/office/officeart/2005/8/layout/vList2"/>
    <dgm:cxn modelId="{57F540B2-7111-45BD-BC91-42C41E97112D}" type="presParOf" srcId="{F59C1DAD-E479-41F2-AC23-CC20EE4CCE37}" destId="{6D9E3664-9779-477F-93E0-9F700902B488}" srcOrd="1" destOrd="0" presId="urn:microsoft.com/office/officeart/2005/8/layout/vList2"/>
    <dgm:cxn modelId="{AF37B011-0662-42B0-8F20-E5986A167E31}" type="presParOf" srcId="{F59C1DAD-E479-41F2-AC23-CC20EE4CCE37}" destId="{C2070785-5B90-4276-B8B8-7785941B5E32}" srcOrd="2" destOrd="0" presId="urn:microsoft.com/office/officeart/2005/8/layout/vList2"/>
    <dgm:cxn modelId="{DBE57C2C-6F09-47C1-9FAE-C9B91367232E}" type="presParOf" srcId="{F59C1DAD-E479-41F2-AC23-CC20EE4CCE37}" destId="{BF13D8B1-5C2F-4151-B03B-D2489958136D}" srcOrd="3" destOrd="0" presId="urn:microsoft.com/office/officeart/2005/8/layout/vList2"/>
    <dgm:cxn modelId="{D3175AF1-83DE-4A6A-9DD9-E9DE6C3054E4}" type="presParOf" srcId="{F59C1DAD-E479-41F2-AC23-CC20EE4CCE37}" destId="{5A21AECF-4901-4551-BCD7-DD23B44788F0}" srcOrd="4" destOrd="0" presId="urn:microsoft.com/office/officeart/2005/8/layout/vList2"/>
    <dgm:cxn modelId="{8B47E613-368C-47A6-8A97-6B0A38769473}" type="presParOf" srcId="{F59C1DAD-E479-41F2-AC23-CC20EE4CCE37}" destId="{2F2A4616-0DA5-436C-B0C3-37C5105EB9DF}" srcOrd="5" destOrd="0" presId="urn:microsoft.com/office/officeart/2005/8/layout/vList2"/>
    <dgm:cxn modelId="{849482E3-03C3-4BB4-AC79-02C1E382B959}" type="presParOf" srcId="{F59C1DAD-E479-41F2-AC23-CC20EE4CCE37}" destId="{7CAF83B7-6D18-4841-9A3C-CF63D10B176D}"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EA3180C-1072-464B-A047-B8308BD1F49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76CB74AA-F081-4835-9757-77EB428A4591}">
      <dgm:prSet phldrT="[Texto]"/>
      <dgm:spPr/>
      <dgm:t>
        <a:bodyPr/>
        <a:lstStyle/>
        <a:p>
          <a:r>
            <a:rPr lang="es-ES_tradnl" altLang="es-AR" dirty="0"/>
            <a:t>El problema consiste en la generación de reportes</a:t>
          </a:r>
          <a:endParaRPr lang="es-AR" dirty="0"/>
        </a:p>
      </dgm:t>
    </dgm:pt>
    <dgm:pt modelId="{709F9835-8637-4675-9FEB-CD52FCA4CEEF}" type="parTrans" cxnId="{69BC6F1E-4F3E-48C4-98D5-80EB670410B4}">
      <dgm:prSet/>
      <dgm:spPr/>
      <dgm:t>
        <a:bodyPr/>
        <a:lstStyle/>
        <a:p>
          <a:endParaRPr lang="es-AR"/>
        </a:p>
      </dgm:t>
    </dgm:pt>
    <dgm:pt modelId="{123B9D0A-CFC3-40F8-8058-6CE926C5E72A}" type="sibTrans" cxnId="{69BC6F1E-4F3E-48C4-98D5-80EB670410B4}">
      <dgm:prSet/>
      <dgm:spPr/>
      <dgm:t>
        <a:bodyPr/>
        <a:lstStyle/>
        <a:p>
          <a:endParaRPr lang="es-AR"/>
        </a:p>
      </dgm:t>
    </dgm:pt>
    <dgm:pt modelId="{B7C835AA-5293-4221-8071-63370509C18B}">
      <dgm:prSet/>
      <dgm:spPr/>
      <dgm:t>
        <a:bodyPr/>
        <a:lstStyle/>
        <a:p>
          <a:r>
            <a:rPr lang="es-ES_tradnl" altLang="es-AR"/>
            <a:t>Es un problema clásico en el manejo de BD.</a:t>
          </a:r>
          <a:endParaRPr lang="es-ES_tradnl" altLang="es-AR" dirty="0"/>
        </a:p>
      </dgm:t>
    </dgm:pt>
    <dgm:pt modelId="{EC168DDB-6786-4EED-BFC5-2D19015E1DE7}" type="parTrans" cxnId="{C7CCE730-1F97-494F-A3D5-9EC938806F12}">
      <dgm:prSet/>
      <dgm:spPr/>
      <dgm:t>
        <a:bodyPr/>
        <a:lstStyle/>
        <a:p>
          <a:endParaRPr lang="es-AR"/>
        </a:p>
      </dgm:t>
    </dgm:pt>
    <dgm:pt modelId="{A78EB9D9-B2D6-44D6-BA17-57C68A0CEB6C}" type="sibTrans" cxnId="{C7CCE730-1F97-494F-A3D5-9EC938806F12}">
      <dgm:prSet/>
      <dgm:spPr/>
      <dgm:t>
        <a:bodyPr/>
        <a:lstStyle/>
        <a:p>
          <a:endParaRPr lang="es-AR"/>
        </a:p>
      </dgm:t>
    </dgm:pt>
    <dgm:pt modelId="{90FFB7F2-B722-492A-87CB-F09522EF4635}">
      <dgm:prSet/>
      <dgm:spPr/>
      <dgm:t>
        <a:bodyPr/>
        <a:lstStyle/>
        <a:p>
          <a:r>
            <a:rPr lang="es-ES_tradnl" altLang="es-AR" dirty="0"/>
            <a:t>Si bien los DBMS lo manejan diferente, veremos la algorítmica clásica de los mismos</a:t>
          </a:r>
        </a:p>
      </dgm:t>
    </dgm:pt>
    <dgm:pt modelId="{FBDECA61-4809-41FC-8641-20EFA17526DC}" type="parTrans" cxnId="{2E4CD053-539E-45D9-8016-CCC1AD847A29}">
      <dgm:prSet/>
      <dgm:spPr/>
      <dgm:t>
        <a:bodyPr/>
        <a:lstStyle/>
        <a:p>
          <a:endParaRPr lang="es-AR"/>
        </a:p>
      </dgm:t>
    </dgm:pt>
    <dgm:pt modelId="{04B36F5C-FF75-4DAF-9FE7-A59C5C1D0321}" type="sibTrans" cxnId="{2E4CD053-539E-45D9-8016-CCC1AD847A29}">
      <dgm:prSet/>
      <dgm:spPr/>
      <dgm:t>
        <a:bodyPr/>
        <a:lstStyle/>
        <a:p>
          <a:endParaRPr lang="es-AR"/>
        </a:p>
      </dgm:t>
    </dgm:pt>
    <dgm:pt modelId="{6C0C73FA-0A43-4FB2-9A81-64EAF4573653}">
      <dgm:prSet/>
      <dgm:spPr/>
      <dgm:t>
        <a:bodyPr/>
        <a:lstStyle/>
        <a:p>
          <a:r>
            <a:rPr lang="es-ES_tradnl" altLang="es-AR"/>
            <a:t>Precondiciones</a:t>
          </a:r>
          <a:endParaRPr lang="es-ES_tradnl" altLang="es-AR" dirty="0"/>
        </a:p>
      </dgm:t>
    </dgm:pt>
    <dgm:pt modelId="{A6B60403-AD29-4D82-B4E5-74C0A2B1A476}" type="parTrans" cxnId="{6B4A6FE8-AFCE-4A6F-841C-A574F99125E3}">
      <dgm:prSet/>
      <dgm:spPr/>
      <dgm:t>
        <a:bodyPr/>
        <a:lstStyle/>
        <a:p>
          <a:endParaRPr lang="es-AR"/>
        </a:p>
      </dgm:t>
    </dgm:pt>
    <dgm:pt modelId="{34D01725-3F02-4CDC-92BB-913C14AEC2C8}" type="sibTrans" cxnId="{6B4A6FE8-AFCE-4A6F-841C-A574F99125E3}">
      <dgm:prSet/>
      <dgm:spPr/>
      <dgm:t>
        <a:bodyPr/>
        <a:lstStyle/>
        <a:p>
          <a:endParaRPr lang="es-AR"/>
        </a:p>
      </dgm:t>
    </dgm:pt>
    <dgm:pt modelId="{271D43A3-2E28-4A83-92EA-1707E7884023}">
      <dgm:prSet/>
      <dgm:spPr/>
      <dgm:t>
        <a:bodyPr/>
        <a:lstStyle/>
        <a:p>
          <a:r>
            <a:rPr lang="es-ES_tradnl" altLang="es-AR" dirty="0"/>
            <a:t>El archivo se encuentra ordenado por provincia, partido y ciudad</a:t>
          </a:r>
        </a:p>
      </dgm:t>
    </dgm:pt>
    <dgm:pt modelId="{1FA21B6E-2121-4DDC-A15C-68773B0062C1}" type="parTrans" cxnId="{72E2A428-01BF-4F1F-8CE8-464835922521}">
      <dgm:prSet/>
      <dgm:spPr/>
      <dgm:t>
        <a:bodyPr/>
        <a:lstStyle/>
        <a:p>
          <a:endParaRPr lang="es-AR"/>
        </a:p>
      </dgm:t>
    </dgm:pt>
    <dgm:pt modelId="{20D345A4-F89D-45C2-BA91-197CAC9ABAD2}" type="sibTrans" cxnId="{72E2A428-01BF-4F1F-8CE8-464835922521}">
      <dgm:prSet/>
      <dgm:spPr/>
      <dgm:t>
        <a:bodyPr/>
        <a:lstStyle/>
        <a:p>
          <a:endParaRPr lang="es-AR"/>
        </a:p>
      </dgm:t>
    </dgm:pt>
    <dgm:pt modelId="{3C54AE13-0CF1-4B5D-8437-49DAADDCD13C}" type="pres">
      <dgm:prSet presAssocID="{2EA3180C-1072-464B-A047-B8308BD1F490}" presName="linear" presStyleCnt="0">
        <dgm:presLayoutVars>
          <dgm:animLvl val="lvl"/>
          <dgm:resizeHandles val="exact"/>
        </dgm:presLayoutVars>
      </dgm:prSet>
      <dgm:spPr/>
      <dgm:t>
        <a:bodyPr/>
        <a:lstStyle/>
        <a:p>
          <a:endParaRPr lang="es-AR"/>
        </a:p>
      </dgm:t>
    </dgm:pt>
    <dgm:pt modelId="{5B0D4854-1DD9-427E-B465-1F9E04FD1A81}" type="pres">
      <dgm:prSet presAssocID="{76CB74AA-F081-4835-9757-77EB428A4591}" presName="parentText" presStyleLbl="node1" presStyleIdx="0" presStyleCnt="1">
        <dgm:presLayoutVars>
          <dgm:chMax val="0"/>
          <dgm:bulletEnabled val="1"/>
        </dgm:presLayoutVars>
      </dgm:prSet>
      <dgm:spPr/>
      <dgm:t>
        <a:bodyPr/>
        <a:lstStyle/>
        <a:p>
          <a:endParaRPr lang="es-AR"/>
        </a:p>
      </dgm:t>
    </dgm:pt>
    <dgm:pt modelId="{77542F15-9A94-42ED-AE98-C150707D7C6F}" type="pres">
      <dgm:prSet presAssocID="{76CB74AA-F081-4835-9757-77EB428A4591}" presName="childText" presStyleLbl="revTx" presStyleIdx="0" presStyleCnt="1">
        <dgm:presLayoutVars>
          <dgm:bulletEnabled val="1"/>
        </dgm:presLayoutVars>
      </dgm:prSet>
      <dgm:spPr/>
      <dgm:t>
        <a:bodyPr/>
        <a:lstStyle/>
        <a:p>
          <a:endParaRPr lang="es-AR"/>
        </a:p>
      </dgm:t>
    </dgm:pt>
  </dgm:ptLst>
  <dgm:cxnLst>
    <dgm:cxn modelId="{EF46F473-97B5-40F5-B7F6-0AFA14ADF05B}" type="presOf" srcId="{6C0C73FA-0A43-4FB2-9A81-64EAF4573653}" destId="{77542F15-9A94-42ED-AE98-C150707D7C6F}" srcOrd="0" destOrd="2" presId="urn:microsoft.com/office/officeart/2005/8/layout/vList2"/>
    <dgm:cxn modelId="{2E4CD053-539E-45D9-8016-CCC1AD847A29}" srcId="{76CB74AA-F081-4835-9757-77EB428A4591}" destId="{90FFB7F2-B722-492A-87CB-F09522EF4635}" srcOrd="1" destOrd="0" parTransId="{FBDECA61-4809-41FC-8641-20EFA17526DC}" sibTransId="{04B36F5C-FF75-4DAF-9FE7-A59C5C1D0321}"/>
    <dgm:cxn modelId="{A14199BE-4929-4E47-92A1-649FCE92B6A4}" type="presOf" srcId="{90FFB7F2-B722-492A-87CB-F09522EF4635}" destId="{77542F15-9A94-42ED-AE98-C150707D7C6F}" srcOrd="0" destOrd="1" presId="urn:microsoft.com/office/officeart/2005/8/layout/vList2"/>
    <dgm:cxn modelId="{69BC6F1E-4F3E-48C4-98D5-80EB670410B4}" srcId="{2EA3180C-1072-464B-A047-B8308BD1F490}" destId="{76CB74AA-F081-4835-9757-77EB428A4591}" srcOrd="0" destOrd="0" parTransId="{709F9835-8637-4675-9FEB-CD52FCA4CEEF}" sibTransId="{123B9D0A-CFC3-40F8-8058-6CE926C5E72A}"/>
    <dgm:cxn modelId="{6B4A6FE8-AFCE-4A6F-841C-A574F99125E3}" srcId="{76CB74AA-F081-4835-9757-77EB428A4591}" destId="{6C0C73FA-0A43-4FB2-9A81-64EAF4573653}" srcOrd="2" destOrd="0" parTransId="{A6B60403-AD29-4D82-B4E5-74C0A2B1A476}" sibTransId="{34D01725-3F02-4CDC-92BB-913C14AEC2C8}"/>
    <dgm:cxn modelId="{506D5D0C-D089-48E5-9D58-B7C9A4685F6B}" type="presOf" srcId="{B7C835AA-5293-4221-8071-63370509C18B}" destId="{77542F15-9A94-42ED-AE98-C150707D7C6F}" srcOrd="0" destOrd="0" presId="urn:microsoft.com/office/officeart/2005/8/layout/vList2"/>
    <dgm:cxn modelId="{72E2A428-01BF-4F1F-8CE8-464835922521}" srcId="{6C0C73FA-0A43-4FB2-9A81-64EAF4573653}" destId="{271D43A3-2E28-4A83-92EA-1707E7884023}" srcOrd="0" destOrd="0" parTransId="{1FA21B6E-2121-4DDC-A15C-68773B0062C1}" sibTransId="{20D345A4-F89D-45C2-BA91-197CAC9ABAD2}"/>
    <dgm:cxn modelId="{529DE784-29FA-4BD8-A0AF-36C4B179C4D9}" type="presOf" srcId="{271D43A3-2E28-4A83-92EA-1707E7884023}" destId="{77542F15-9A94-42ED-AE98-C150707D7C6F}" srcOrd="0" destOrd="3" presId="urn:microsoft.com/office/officeart/2005/8/layout/vList2"/>
    <dgm:cxn modelId="{CB5DAC05-D6E5-49E4-844B-D41FCA2756C5}" type="presOf" srcId="{76CB74AA-F081-4835-9757-77EB428A4591}" destId="{5B0D4854-1DD9-427E-B465-1F9E04FD1A81}" srcOrd="0" destOrd="0" presId="urn:microsoft.com/office/officeart/2005/8/layout/vList2"/>
    <dgm:cxn modelId="{C7CCE730-1F97-494F-A3D5-9EC938806F12}" srcId="{76CB74AA-F081-4835-9757-77EB428A4591}" destId="{B7C835AA-5293-4221-8071-63370509C18B}" srcOrd="0" destOrd="0" parTransId="{EC168DDB-6786-4EED-BFC5-2D19015E1DE7}" sibTransId="{A78EB9D9-B2D6-44D6-BA17-57C68A0CEB6C}"/>
    <dgm:cxn modelId="{FF6153FE-AA96-4D04-8AD1-1DE054A2A5F0}" type="presOf" srcId="{2EA3180C-1072-464B-A047-B8308BD1F490}" destId="{3C54AE13-0CF1-4B5D-8437-49DAADDCD13C}" srcOrd="0" destOrd="0" presId="urn:microsoft.com/office/officeart/2005/8/layout/vList2"/>
    <dgm:cxn modelId="{6A494DD1-B664-4334-A1F7-96AE62A87CA5}" type="presParOf" srcId="{3C54AE13-0CF1-4B5D-8437-49DAADDCD13C}" destId="{5B0D4854-1DD9-427E-B465-1F9E04FD1A81}" srcOrd="0" destOrd="0" presId="urn:microsoft.com/office/officeart/2005/8/layout/vList2"/>
    <dgm:cxn modelId="{DB6E2AB1-8463-4B3E-866C-E1564218A92B}" type="presParOf" srcId="{3C54AE13-0CF1-4B5D-8437-49DAADDCD13C}" destId="{77542F15-9A94-42ED-AE98-C150707D7C6F}"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5CEE034-F03C-764B-9D92-46AA81FE1070}"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s-ES"/>
        </a:p>
      </dgm:t>
    </dgm:pt>
    <dgm:pt modelId="{C3EBB47B-B9D9-3B4A-9D1D-E0CE5FC1AF50}">
      <dgm:prSet phldrT="[Texto]"/>
      <dgm:spPr/>
      <dgm:t>
        <a:bodyPr/>
        <a:lstStyle/>
        <a:p>
          <a:r>
            <a:rPr lang="es-ES_tradnl" altLang="es-AR"/>
            <a:t>Involucra archivos con contenido similar, el cual debe resumirse en un único archivo.</a:t>
          </a:r>
          <a:endParaRPr lang="es-ES"/>
        </a:p>
      </dgm:t>
    </dgm:pt>
    <dgm:pt modelId="{B58634C9-BA4F-3143-818E-DCFC07C79FAF}" type="parTrans" cxnId="{956DE548-6126-FD46-A2FA-6BF062AF7348}">
      <dgm:prSet/>
      <dgm:spPr/>
      <dgm:t>
        <a:bodyPr/>
        <a:lstStyle/>
        <a:p>
          <a:endParaRPr lang="es-ES"/>
        </a:p>
      </dgm:t>
    </dgm:pt>
    <dgm:pt modelId="{8A47321C-D5F5-B740-8D21-3A7E3FD18658}" type="sibTrans" cxnId="{956DE548-6126-FD46-A2FA-6BF062AF7348}">
      <dgm:prSet/>
      <dgm:spPr/>
      <dgm:t>
        <a:bodyPr/>
        <a:lstStyle/>
        <a:p>
          <a:endParaRPr lang="es-ES"/>
        </a:p>
      </dgm:t>
    </dgm:pt>
    <dgm:pt modelId="{4EE5F405-7DB5-B341-B16B-C1154E2310DB}">
      <dgm:prSet/>
      <dgm:spPr/>
      <dgm:t>
        <a:bodyPr/>
        <a:lstStyle/>
        <a:p>
          <a:r>
            <a:rPr lang="es-ES_tradnl" altLang="es-AR"/>
            <a:t>Precondiciones:</a:t>
          </a:r>
          <a:endParaRPr lang="es-ES_tradnl" altLang="es-AR" dirty="0"/>
        </a:p>
      </dgm:t>
    </dgm:pt>
    <dgm:pt modelId="{8B427185-9A73-DD44-B99C-01667F9C25FC}" type="parTrans" cxnId="{3E8E8B30-B6E7-644E-AFD0-EE399B3FCD96}">
      <dgm:prSet/>
      <dgm:spPr/>
      <dgm:t>
        <a:bodyPr/>
        <a:lstStyle/>
        <a:p>
          <a:endParaRPr lang="es-ES"/>
        </a:p>
      </dgm:t>
    </dgm:pt>
    <dgm:pt modelId="{6BFC0244-9C6B-3842-AEBD-0A68743A0E05}" type="sibTrans" cxnId="{3E8E8B30-B6E7-644E-AFD0-EE399B3FCD96}">
      <dgm:prSet/>
      <dgm:spPr/>
      <dgm:t>
        <a:bodyPr/>
        <a:lstStyle/>
        <a:p>
          <a:endParaRPr lang="es-ES"/>
        </a:p>
      </dgm:t>
    </dgm:pt>
    <dgm:pt modelId="{2EC6E04E-49E5-D143-9611-5825B5BF847E}">
      <dgm:prSet/>
      <dgm:spPr/>
      <dgm:t>
        <a:bodyPr/>
        <a:lstStyle/>
        <a:p>
          <a:r>
            <a:rPr lang="es-ES_tradnl" altLang="es-AR"/>
            <a:t>Todos los archivos detalle tienen igual estructura</a:t>
          </a:r>
          <a:endParaRPr lang="es-ES_tradnl" altLang="es-AR" dirty="0"/>
        </a:p>
      </dgm:t>
    </dgm:pt>
    <dgm:pt modelId="{623E84D3-D5D5-AC4B-958C-1C347A9AD3FD}" type="parTrans" cxnId="{F5CB6325-E9DB-9D4E-9799-A6E169CC4F1F}">
      <dgm:prSet/>
      <dgm:spPr/>
      <dgm:t>
        <a:bodyPr/>
        <a:lstStyle/>
        <a:p>
          <a:endParaRPr lang="es-ES"/>
        </a:p>
      </dgm:t>
    </dgm:pt>
    <dgm:pt modelId="{5AC604BB-9889-144B-A53D-93DBD20D3F6D}" type="sibTrans" cxnId="{F5CB6325-E9DB-9D4E-9799-A6E169CC4F1F}">
      <dgm:prSet/>
      <dgm:spPr/>
      <dgm:t>
        <a:bodyPr/>
        <a:lstStyle/>
        <a:p>
          <a:endParaRPr lang="es-ES"/>
        </a:p>
      </dgm:t>
    </dgm:pt>
    <dgm:pt modelId="{857190B6-5016-8E47-B9DA-A49D5B4DA628}">
      <dgm:prSet/>
      <dgm:spPr/>
      <dgm:t>
        <a:bodyPr/>
        <a:lstStyle/>
        <a:p>
          <a:r>
            <a:rPr lang="es-ES_tradnl" altLang="es-AR"/>
            <a:t>Todos están ordenados por igual criterio</a:t>
          </a:r>
          <a:endParaRPr lang="es-ES_tradnl" altLang="es-AR" dirty="0"/>
        </a:p>
      </dgm:t>
    </dgm:pt>
    <dgm:pt modelId="{ABB270D8-95F2-1449-8CB9-B2359E0538E1}" type="parTrans" cxnId="{A58C7501-6279-614E-97B5-46E48D5C1997}">
      <dgm:prSet/>
      <dgm:spPr/>
      <dgm:t>
        <a:bodyPr/>
        <a:lstStyle/>
        <a:p>
          <a:endParaRPr lang="es-ES"/>
        </a:p>
      </dgm:t>
    </dgm:pt>
    <dgm:pt modelId="{7CFA71F1-613F-FB49-99CF-95ECA6725FF2}" type="sibTrans" cxnId="{A58C7501-6279-614E-97B5-46E48D5C1997}">
      <dgm:prSet/>
      <dgm:spPr/>
      <dgm:t>
        <a:bodyPr/>
        <a:lstStyle/>
        <a:p>
          <a:endParaRPr lang="es-ES"/>
        </a:p>
      </dgm:t>
    </dgm:pt>
    <dgm:pt modelId="{0D9D3843-D2C3-AD46-8811-D57CD583932B}">
      <dgm:prSet/>
      <dgm:spPr/>
      <dgm:t>
        <a:bodyPr/>
        <a:lstStyle/>
        <a:p>
          <a:r>
            <a:rPr lang="es-ES_tradnl" altLang="es-AR" dirty="0"/>
            <a:t>Primer ejemplo: </a:t>
          </a:r>
        </a:p>
      </dgm:t>
    </dgm:pt>
    <dgm:pt modelId="{80F8A555-E704-4F4F-9756-6C7736BD2A11}" type="parTrans" cxnId="{ED3E49EA-EAFF-A344-94E6-2DC3938701C3}">
      <dgm:prSet/>
      <dgm:spPr/>
      <dgm:t>
        <a:bodyPr/>
        <a:lstStyle/>
        <a:p>
          <a:endParaRPr lang="es-ES"/>
        </a:p>
      </dgm:t>
    </dgm:pt>
    <dgm:pt modelId="{1850624D-64D8-7F4D-9170-27DA910CDDB0}" type="sibTrans" cxnId="{ED3E49EA-EAFF-A344-94E6-2DC3938701C3}">
      <dgm:prSet/>
      <dgm:spPr/>
      <dgm:t>
        <a:bodyPr/>
        <a:lstStyle/>
        <a:p>
          <a:endParaRPr lang="es-ES"/>
        </a:p>
      </dgm:t>
    </dgm:pt>
    <dgm:pt modelId="{27BF3DE7-1F74-B64B-99A3-065663FB17B8}">
      <dgm:prSet/>
      <dgm:spPr/>
      <dgm:t>
        <a:bodyPr/>
        <a:lstStyle/>
        <a:p>
          <a:r>
            <a:rPr lang="es-ES_tradnl" altLang="es-AR" dirty="0"/>
            <a:t>Conceptos de Programación inscribe a los alumnos que cursarán la materia en tres computadoras separadas.  C/U de ellas genera un archivo con los datos personales de los estudiantes, luego son ordenados físicamente por otro proceso.  El problema que tienen los JTP es genera un archivo maestro de la asignatura </a:t>
          </a:r>
        </a:p>
      </dgm:t>
    </dgm:pt>
    <dgm:pt modelId="{DF38D2DF-D241-0945-B90C-CEBCFC379CC8}" type="parTrans" cxnId="{7BA89C2A-D3CC-044C-97DB-51C6259F7A22}">
      <dgm:prSet/>
      <dgm:spPr/>
      <dgm:t>
        <a:bodyPr/>
        <a:lstStyle/>
        <a:p>
          <a:endParaRPr lang="es-ES"/>
        </a:p>
      </dgm:t>
    </dgm:pt>
    <dgm:pt modelId="{8EC4DD7A-0FBA-8247-807C-6E3591FE2BD3}" type="sibTrans" cxnId="{7BA89C2A-D3CC-044C-97DB-51C6259F7A22}">
      <dgm:prSet/>
      <dgm:spPr/>
      <dgm:t>
        <a:bodyPr/>
        <a:lstStyle/>
        <a:p>
          <a:endParaRPr lang="es-ES"/>
        </a:p>
      </dgm:t>
    </dgm:pt>
    <dgm:pt modelId="{9AA5A2D0-8039-B341-88FD-EF6F3023911D}">
      <dgm:prSet/>
      <dgm:spPr/>
      <dgm:t>
        <a:bodyPr/>
        <a:lstStyle/>
        <a:p>
          <a:r>
            <a:rPr lang="es-ES_tradnl" altLang="es-AR" dirty="0"/>
            <a:t>Precondiciones</a:t>
          </a:r>
        </a:p>
      </dgm:t>
    </dgm:pt>
    <dgm:pt modelId="{158E99AF-0844-1546-93FA-4F25DE3BA3F7}" type="parTrans" cxnId="{D45C8FF9-16C9-1A43-8873-E3BFF25EBCE3}">
      <dgm:prSet/>
      <dgm:spPr/>
      <dgm:t>
        <a:bodyPr/>
        <a:lstStyle/>
        <a:p>
          <a:endParaRPr lang="es-ES"/>
        </a:p>
      </dgm:t>
    </dgm:pt>
    <dgm:pt modelId="{C383CA57-4795-1940-82A3-C7FBB142C77D}" type="sibTrans" cxnId="{D45C8FF9-16C9-1A43-8873-E3BFF25EBCE3}">
      <dgm:prSet/>
      <dgm:spPr/>
      <dgm:t>
        <a:bodyPr/>
        <a:lstStyle/>
        <a:p>
          <a:endParaRPr lang="es-ES"/>
        </a:p>
      </dgm:t>
    </dgm:pt>
    <dgm:pt modelId="{504D944C-349A-B842-8674-97D48C0B7D63}">
      <dgm:prSet/>
      <dgm:spPr/>
      <dgm:t>
        <a:bodyPr/>
        <a:lstStyle/>
        <a:p>
          <a:r>
            <a:rPr lang="es-ES_tradnl" altLang="es-AR" dirty="0"/>
            <a:t>El proceso recibe tres archivos con igual estructura</a:t>
          </a:r>
        </a:p>
      </dgm:t>
    </dgm:pt>
    <dgm:pt modelId="{836EFC57-3ED6-1C40-9EAD-8B2FCF0D7B1B}" type="parTrans" cxnId="{64E82C31-1A24-664F-B798-9A02B9736993}">
      <dgm:prSet/>
      <dgm:spPr/>
      <dgm:t>
        <a:bodyPr/>
        <a:lstStyle/>
        <a:p>
          <a:endParaRPr lang="es-ES"/>
        </a:p>
      </dgm:t>
    </dgm:pt>
    <dgm:pt modelId="{8CBBECD3-9AD6-564B-BEE7-17097E9842DB}" type="sibTrans" cxnId="{64E82C31-1A24-664F-B798-9A02B9736993}">
      <dgm:prSet/>
      <dgm:spPr/>
      <dgm:t>
        <a:bodyPr/>
        <a:lstStyle/>
        <a:p>
          <a:endParaRPr lang="es-ES"/>
        </a:p>
      </dgm:t>
    </dgm:pt>
    <dgm:pt modelId="{F5F1D2ED-E58A-8645-BBF5-69E7E3F7CBAA}">
      <dgm:prSet/>
      <dgm:spPr/>
      <dgm:t>
        <a:bodyPr/>
        <a:lstStyle/>
        <a:p>
          <a:r>
            <a:rPr lang="es-ES_tradnl" altLang="es-AR" dirty="0"/>
            <a:t>Los archivos están ordenados por nombre de alumno</a:t>
          </a:r>
        </a:p>
      </dgm:t>
    </dgm:pt>
    <dgm:pt modelId="{FB97AB48-F5E8-F94D-B347-52E073F38E22}" type="parTrans" cxnId="{3745C092-B0ED-6445-9F82-7FDBB45D1444}">
      <dgm:prSet/>
      <dgm:spPr/>
      <dgm:t>
        <a:bodyPr/>
        <a:lstStyle/>
        <a:p>
          <a:endParaRPr lang="es-ES"/>
        </a:p>
      </dgm:t>
    </dgm:pt>
    <dgm:pt modelId="{F95A19C2-030B-9743-BEFC-EF2CDD65E027}" type="sibTrans" cxnId="{3745C092-B0ED-6445-9F82-7FDBB45D1444}">
      <dgm:prSet/>
      <dgm:spPr/>
      <dgm:t>
        <a:bodyPr/>
        <a:lstStyle/>
        <a:p>
          <a:endParaRPr lang="es-ES"/>
        </a:p>
      </dgm:t>
    </dgm:pt>
    <dgm:pt modelId="{421F2AA2-1D8E-A74D-94F9-0004B182C53C}">
      <dgm:prSet/>
      <dgm:spPr/>
      <dgm:t>
        <a:bodyPr/>
        <a:lstStyle/>
        <a:p>
          <a:r>
            <a:rPr lang="es-ES_tradnl" altLang="es-AR" dirty="0"/>
            <a:t>Un alumno solo aparece una vez en el archivo</a:t>
          </a:r>
        </a:p>
      </dgm:t>
    </dgm:pt>
    <dgm:pt modelId="{B0A9A84F-FEB9-DE4D-A1D6-2003F85F0DC5}" type="parTrans" cxnId="{E369966C-7C52-9B41-AFCD-54B0F43C342A}">
      <dgm:prSet/>
      <dgm:spPr/>
      <dgm:t>
        <a:bodyPr/>
        <a:lstStyle/>
        <a:p>
          <a:endParaRPr lang="es-ES"/>
        </a:p>
      </dgm:t>
    </dgm:pt>
    <dgm:pt modelId="{492E9757-C7A1-9F4D-BFA1-5AD9B728B14F}" type="sibTrans" cxnId="{E369966C-7C52-9B41-AFCD-54B0F43C342A}">
      <dgm:prSet/>
      <dgm:spPr/>
      <dgm:t>
        <a:bodyPr/>
        <a:lstStyle/>
        <a:p>
          <a:endParaRPr lang="es-ES"/>
        </a:p>
      </dgm:t>
    </dgm:pt>
    <dgm:pt modelId="{B2140486-089F-C045-8DE0-B91202EA4E5C}">
      <dgm:prSet/>
      <dgm:spPr/>
      <dgm:t>
        <a:bodyPr/>
        <a:lstStyle/>
        <a:p>
          <a:r>
            <a:rPr lang="es-ES_tradnl" altLang="es-AR" dirty="0" err="1"/>
            <a:t>Postcondición</a:t>
          </a:r>
          <a:endParaRPr lang="es-ES_tradnl" altLang="es-AR" dirty="0"/>
        </a:p>
      </dgm:t>
    </dgm:pt>
    <dgm:pt modelId="{BBAE279F-852A-9344-9E32-243C33C28A57}" type="parTrans" cxnId="{43B40CBE-C7F6-BF47-8ECE-414F9E7775CC}">
      <dgm:prSet/>
      <dgm:spPr/>
      <dgm:t>
        <a:bodyPr/>
        <a:lstStyle/>
        <a:p>
          <a:endParaRPr lang="es-ES"/>
        </a:p>
      </dgm:t>
    </dgm:pt>
    <dgm:pt modelId="{0EF7D197-00B7-E248-BF7D-8F70EBEA39A2}" type="sibTrans" cxnId="{43B40CBE-C7F6-BF47-8ECE-414F9E7775CC}">
      <dgm:prSet/>
      <dgm:spPr/>
      <dgm:t>
        <a:bodyPr/>
        <a:lstStyle/>
        <a:p>
          <a:endParaRPr lang="es-ES"/>
        </a:p>
      </dgm:t>
    </dgm:pt>
    <dgm:pt modelId="{D3DA6A15-F3A2-5645-B544-ED5498181DC3}">
      <dgm:prSet/>
      <dgm:spPr/>
      <dgm:t>
        <a:bodyPr/>
        <a:lstStyle/>
        <a:p>
          <a:r>
            <a:rPr lang="es-ES_tradnl" altLang="es-AR" dirty="0"/>
            <a:t>Se genera el archivo maestro de la asignatura ordenado por nombre del alumno</a:t>
          </a:r>
          <a:endParaRPr lang="es-ES" altLang="es-AR" dirty="0"/>
        </a:p>
      </dgm:t>
    </dgm:pt>
    <dgm:pt modelId="{9C079901-9B98-814C-AC2B-05D611670B09}" type="parTrans" cxnId="{1247411A-85DB-1D4D-B2B5-BFDF3C5285BA}">
      <dgm:prSet/>
      <dgm:spPr/>
      <dgm:t>
        <a:bodyPr/>
        <a:lstStyle/>
        <a:p>
          <a:endParaRPr lang="es-ES"/>
        </a:p>
      </dgm:t>
    </dgm:pt>
    <dgm:pt modelId="{98CA6476-8591-6E4F-9FFC-A94CC847296B}" type="sibTrans" cxnId="{1247411A-85DB-1D4D-B2B5-BFDF3C5285BA}">
      <dgm:prSet/>
      <dgm:spPr/>
      <dgm:t>
        <a:bodyPr/>
        <a:lstStyle/>
        <a:p>
          <a:endParaRPr lang="es-ES"/>
        </a:p>
      </dgm:t>
    </dgm:pt>
    <dgm:pt modelId="{E248C7D2-7763-9240-B393-D773D68B734B}" type="pres">
      <dgm:prSet presAssocID="{45CEE034-F03C-764B-9D92-46AA81FE1070}" presName="linear" presStyleCnt="0">
        <dgm:presLayoutVars>
          <dgm:animLvl val="lvl"/>
          <dgm:resizeHandles val="exact"/>
        </dgm:presLayoutVars>
      </dgm:prSet>
      <dgm:spPr/>
      <dgm:t>
        <a:bodyPr/>
        <a:lstStyle/>
        <a:p>
          <a:endParaRPr lang="es-AR"/>
        </a:p>
      </dgm:t>
    </dgm:pt>
    <dgm:pt modelId="{03275EEF-27EC-4944-9D79-1B9BE11DA27C}" type="pres">
      <dgm:prSet presAssocID="{C3EBB47B-B9D9-3B4A-9D1D-E0CE5FC1AF50}" presName="parentText" presStyleLbl="node1" presStyleIdx="0" presStyleCnt="3">
        <dgm:presLayoutVars>
          <dgm:chMax val="0"/>
          <dgm:bulletEnabled val="1"/>
        </dgm:presLayoutVars>
      </dgm:prSet>
      <dgm:spPr/>
      <dgm:t>
        <a:bodyPr/>
        <a:lstStyle/>
        <a:p>
          <a:endParaRPr lang="es-AR"/>
        </a:p>
      </dgm:t>
    </dgm:pt>
    <dgm:pt modelId="{8F7DB692-16CE-7E4F-B996-46871EEFDE55}" type="pres">
      <dgm:prSet presAssocID="{8A47321C-D5F5-B740-8D21-3A7E3FD18658}" presName="spacer" presStyleCnt="0"/>
      <dgm:spPr/>
    </dgm:pt>
    <dgm:pt modelId="{14B4AC99-8EB5-B24A-A547-3A7EE936FACB}" type="pres">
      <dgm:prSet presAssocID="{4EE5F405-7DB5-B341-B16B-C1154E2310DB}" presName="parentText" presStyleLbl="node1" presStyleIdx="1" presStyleCnt="3">
        <dgm:presLayoutVars>
          <dgm:chMax val="0"/>
          <dgm:bulletEnabled val="1"/>
        </dgm:presLayoutVars>
      </dgm:prSet>
      <dgm:spPr/>
      <dgm:t>
        <a:bodyPr/>
        <a:lstStyle/>
        <a:p>
          <a:endParaRPr lang="es-AR"/>
        </a:p>
      </dgm:t>
    </dgm:pt>
    <dgm:pt modelId="{09E6BDB2-F0A9-A04E-9907-FE149372B0F7}" type="pres">
      <dgm:prSet presAssocID="{4EE5F405-7DB5-B341-B16B-C1154E2310DB}" presName="childText" presStyleLbl="revTx" presStyleIdx="0" presStyleCnt="2">
        <dgm:presLayoutVars>
          <dgm:bulletEnabled val="1"/>
        </dgm:presLayoutVars>
      </dgm:prSet>
      <dgm:spPr/>
      <dgm:t>
        <a:bodyPr/>
        <a:lstStyle/>
        <a:p>
          <a:endParaRPr lang="es-AR"/>
        </a:p>
      </dgm:t>
    </dgm:pt>
    <dgm:pt modelId="{D3A4E167-EF4F-FD46-A730-68CDC42951A3}" type="pres">
      <dgm:prSet presAssocID="{0D9D3843-D2C3-AD46-8811-D57CD583932B}" presName="parentText" presStyleLbl="node1" presStyleIdx="2" presStyleCnt="3">
        <dgm:presLayoutVars>
          <dgm:chMax val="0"/>
          <dgm:bulletEnabled val="1"/>
        </dgm:presLayoutVars>
      </dgm:prSet>
      <dgm:spPr/>
      <dgm:t>
        <a:bodyPr/>
        <a:lstStyle/>
        <a:p>
          <a:endParaRPr lang="es-AR"/>
        </a:p>
      </dgm:t>
    </dgm:pt>
    <dgm:pt modelId="{096548B6-FD05-7748-A5E7-433765955E72}" type="pres">
      <dgm:prSet presAssocID="{0D9D3843-D2C3-AD46-8811-D57CD583932B}" presName="childText" presStyleLbl="revTx" presStyleIdx="1" presStyleCnt="2">
        <dgm:presLayoutVars>
          <dgm:bulletEnabled val="1"/>
        </dgm:presLayoutVars>
      </dgm:prSet>
      <dgm:spPr/>
      <dgm:t>
        <a:bodyPr/>
        <a:lstStyle/>
        <a:p>
          <a:endParaRPr lang="es-AR"/>
        </a:p>
      </dgm:t>
    </dgm:pt>
  </dgm:ptLst>
  <dgm:cxnLst>
    <dgm:cxn modelId="{64E82C31-1A24-664F-B798-9A02B9736993}" srcId="{9AA5A2D0-8039-B341-88FD-EF6F3023911D}" destId="{504D944C-349A-B842-8674-97D48C0B7D63}" srcOrd="0" destOrd="0" parTransId="{836EFC57-3ED6-1C40-9EAD-8B2FCF0D7B1B}" sibTransId="{8CBBECD3-9AD6-564B-BEE7-17097E9842DB}"/>
    <dgm:cxn modelId="{E369966C-7C52-9B41-AFCD-54B0F43C342A}" srcId="{9AA5A2D0-8039-B341-88FD-EF6F3023911D}" destId="{421F2AA2-1D8E-A74D-94F9-0004B182C53C}" srcOrd="2" destOrd="0" parTransId="{B0A9A84F-FEB9-DE4D-A1D6-2003F85F0DC5}" sibTransId="{492E9757-C7A1-9F4D-BFA1-5AD9B728B14F}"/>
    <dgm:cxn modelId="{4CA88B05-C004-2148-A9E7-3A23D1F711A7}" type="presOf" srcId="{9AA5A2D0-8039-B341-88FD-EF6F3023911D}" destId="{096548B6-FD05-7748-A5E7-433765955E72}" srcOrd="0" destOrd="1" presId="urn:microsoft.com/office/officeart/2005/8/layout/vList2"/>
    <dgm:cxn modelId="{43B40CBE-C7F6-BF47-8ECE-414F9E7775CC}" srcId="{0D9D3843-D2C3-AD46-8811-D57CD583932B}" destId="{B2140486-089F-C045-8DE0-B91202EA4E5C}" srcOrd="2" destOrd="0" parTransId="{BBAE279F-852A-9344-9E32-243C33C28A57}" sibTransId="{0EF7D197-00B7-E248-BF7D-8F70EBEA39A2}"/>
    <dgm:cxn modelId="{685E0807-D1AB-D442-877B-C8C78B9CA82E}" type="presOf" srcId="{45CEE034-F03C-764B-9D92-46AA81FE1070}" destId="{E248C7D2-7763-9240-B393-D773D68B734B}" srcOrd="0" destOrd="0" presId="urn:microsoft.com/office/officeart/2005/8/layout/vList2"/>
    <dgm:cxn modelId="{D45C8FF9-16C9-1A43-8873-E3BFF25EBCE3}" srcId="{0D9D3843-D2C3-AD46-8811-D57CD583932B}" destId="{9AA5A2D0-8039-B341-88FD-EF6F3023911D}" srcOrd="1" destOrd="0" parTransId="{158E99AF-0844-1546-93FA-4F25DE3BA3F7}" sibTransId="{C383CA57-4795-1940-82A3-C7FBB142C77D}"/>
    <dgm:cxn modelId="{AA31F270-F643-3A43-9B3C-2BF4254CDEFC}" type="presOf" srcId="{421F2AA2-1D8E-A74D-94F9-0004B182C53C}" destId="{096548B6-FD05-7748-A5E7-433765955E72}" srcOrd="0" destOrd="4" presId="urn:microsoft.com/office/officeart/2005/8/layout/vList2"/>
    <dgm:cxn modelId="{1DF08395-ACDD-714F-8E2E-E09C406656DB}" type="presOf" srcId="{D3DA6A15-F3A2-5645-B544-ED5498181DC3}" destId="{096548B6-FD05-7748-A5E7-433765955E72}" srcOrd="0" destOrd="6" presId="urn:microsoft.com/office/officeart/2005/8/layout/vList2"/>
    <dgm:cxn modelId="{3E8E8B30-B6E7-644E-AFD0-EE399B3FCD96}" srcId="{45CEE034-F03C-764B-9D92-46AA81FE1070}" destId="{4EE5F405-7DB5-B341-B16B-C1154E2310DB}" srcOrd="1" destOrd="0" parTransId="{8B427185-9A73-DD44-B99C-01667F9C25FC}" sibTransId="{6BFC0244-9C6B-3842-AEBD-0A68743A0E05}"/>
    <dgm:cxn modelId="{5FC395CF-4B92-CF46-BFDD-D35DAF746C54}" type="presOf" srcId="{2EC6E04E-49E5-D143-9611-5825B5BF847E}" destId="{09E6BDB2-F0A9-A04E-9907-FE149372B0F7}" srcOrd="0" destOrd="0" presId="urn:microsoft.com/office/officeart/2005/8/layout/vList2"/>
    <dgm:cxn modelId="{B3ED1E2F-CCD1-224B-9960-372275520343}" type="presOf" srcId="{27BF3DE7-1F74-B64B-99A3-065663FB17B8}" destId="{096548B6-FD05-7748-A5E7-433765955E72}" srcOrd="0" destOrd="0" presId="urn:microsoft.com/office/officeart/2005/8/layout/vList2"/>
    <dgm:cxn modelId="{956DE548-6126-FD46-A2FA-6BF062AF7348}" srcId="{45CEE034-F03C-764B-9D92-46AA81FE1070}" destId="{C3EBB47B-B9D9-3B4A-9D1D-E0CE5FC1AF50}" srcOrd="0" destOrd="0" parTransId="{B58634C9-BA4F-3143-818E-DCFC07C79FAF}" sibTransId="{8A47321C-D5F5-B740-8D21-3A7E3FD18658}"/>
    <dgm:cxn modelId="{7BA89C2A-D3CC-044C-97DB-51C6259F7A22}" srcId="{0D9D3843-D2C3-AD46-8811-D57CD583932B}" destId="{27BF3DE7-1F74-B64B-99A3-065663FB17B8}" srcOrd="0" destOrd="0" parTransId="{DF38D2DF-D241-0945-B90C-CEBCFC379CC8}" sibTransId="{8EC4DD7A-0FBA-8247-807C-6E3591FE2BD3}"/>
    <dgm:cxn modelId="{66CD13B7-7BC8-9140-ABAA-BA6B76CB967E}" type="presOf" srcId="{4EE5F405-7DB5-B341-B16B-C1154E2310DB}" destId="{14B4AC99-8EB5-B24A-A547-3A7EE936FACB}" srcOrd="0" destOrd="0" presId="urn:microsoft.com/office/officeart/2005/8/layout/vList2"/>
    <dgm:cxn modelId="{5A13DE79-D1B3-414D-A614-B15CF8E63BA8}" type="presOf" srcId="{B2140486-089F-C045-8DE0-B91202EA4E5C}" destId="{096548B6-FD05-7748-A5E7-433765955E72}" srcOrd="0" destOrd="5" presId="urn:microsoft.com/office/officeart/2005/8/layout/vList2"/>
    <dgm:cxn modelId="{F5CB6325-E9DB-9D4E-9799-A6E169CC4F1F}" srcId="{4EE5F405-7DB5-B341-B16B-C1154E2310DB}" destId="{2EC6E04E-49E5-D143-9611-5825B5BF847E}" srcOrd="0" destOrd="0" parTransId="{623E84D3-D5D5-AC4B-958C-1C347A9AD3FD}" sibTransId="{5AC604BB-9889-144B-A53D-93DBD20D3F6D}"/>
    <dgm:cxn modelId="{9556C99E-C000-4044-A769-3A6CD3550583}" type="presOf" srcId="{F5F1D2ED-E58A-8645-BBF5-69E7E3F7CBAA}" destId="{096548B6-FD05-7748-A5E7-433765955E72}" srcOrd="0" destOrd="3" presId="urn:microsoft.com/office/officeart/2005/8/layout/vList2"/>
    <dgm:cxn modelId="{9E56BE7C-A682-A34E-A71E-72EBB90E243B}" type="presOf" srcId="{857190B6-5016-8E47-B9DA-A49D5B4DA628}" destId="{09E6BDB2-F0A9-A04E-9907-FE149372B0F7}" srcOrd="0" destOrd="1" presId="urn:microsoft.com/office/officeart/2005/8/layout/vList2"/>
    <dgm:cxn modelId="{3745C092-B0ED-6445-9F82-7FDBB45D1444}" srcId="{9AA5A2D0-8039-B341-88FD-EF6F3023911D}" destId="{F5F1D2ED-E58A-8645-BBF5-69E7E3F7CBAA}" srcOrd="1" destOrd="0" parTransId="{FB97AB48-F5E8-F94D-B347-52E073F38E22}" sibTransId="{F95A19C2-030B-9743-BEFC-EF2CDD65E027}"/>
    <dgm:cxn modelId="{3B32C054-FFFF-5E4E-B296-77E87E792ABE}" type="presOf" srcId="{504D944C-349A-B842-8674-97D48C0B7D63}" destId="{096548B6-FD05-7748-A5E7-433765955E72}" srcOrd="0" destOrd="2" presId="urn:microsoft.com/office/officeart/2005/8/layout/vList2"/>
    <dgm:cxn modelId="{ED3E49EA-EAFF-A344-94E6-2DC3938701C3}" srcId="{45CEE034-F03C-764B-9D92-46AA81FE1070}" destId="{0D9D3843-D2C3-AD46-8811-D57CD583932B}" srcOrd="2" destOrd="0" parTransId="{80F8A555-E704-4F4F-9756-6C7736BD2A11}" sibTransId="{1850624D-64D8-7F4D-9170-27DA910CDDB0}"/>
    <dgm:cxn modelId="{1E0FBFF9-7D0F-1748-8412-D268D1748EBB}" type="presOf" srcId="{0D9D3843-D2C3-AD46-8811-D57CD583932B}" destId="{D3A4E167-EF4F-FD46-A730-68CDC42951A3}" srcOrd="0" destOrd="0" presId="urn:microsoft.com/office/officeart/2005/8/layout/vList2"/>
    <dgm:cxn modelId="{1247411A-85DB-1D4D-B2B5-BFDF3C5285BA}" srcId="{B2140486-089F-C045-8DE0-B91202EA4E5C}" destId="{D3DA6A15-F3A2-5645-B544-ED5498181DC3}" srcOrd="0" destOrd="0" parTransId="{9C079901-9B98-814C-AC2B-05D611670B09}" sibTransId="{98CA6476-8591-6E4F-9FFC-A94CC847296B}"/>
    <dgm:cxn modelId="{A58C7501-6279-614E-97B5-46E48D5C1997}" srcId="{4EE5F405-7DB5-B341-B16B-C1154E2310DB}" destId="{857190B6-5016-8E47-B9DA-A49D5B4DA628}" srcOrd="1" destOrd="0" parTransId="{ABB270D8-95F2-1449-8CB9-B2359E0538E1}" sibTransId="{7CFA71F1-613F-FB49-99CF-95ECA6725FF2}"/>
    <dgm:cxn modelId="{FBC029F6-6D34-454E-8697-F89FF253016F}" type="presOf" srcId="{C3EBB47B-B9D9-3B4A-9D1D-E0CE5FC1AF50}" destId="{03275EEF-27EC-4944-9D79-1B9BE11DA27C}" srcOrd="0" destOrd="0" presId="urn:microsoft.com/office/officeart/2005/8/layout/vList2"/>
    <dgm:cxn modelId="{6C6DA359-1A75-1A41-B318-C40501B2E503}" type="presParOf" srcId="{E248C7D2-7763-9240-B393-D773D68B734B}" destId="{03275EEF-27EC-4944-9D79-1B9BE11DA27C}" srcOrd="0" destOrd="0" presId="urn:microsoft.com/office/officeart/2005/8/layout/vList2"/>
    <dgm:cxn modelId="{69B0F371-082B-BB4A-B918-5D45AE66C9EF}" type="presParOf" srcId="{E248C7D2-7763-9240-B393-D773D68B734B}" destId="{8F7DB692-16CE-7E4F-B996-46871EEFDE55}" srcOrd="1" destOrd="0" presId="urn:microsoft.com/office/officeart/2005/8/layout/vList2"/>
    <dgm:cxn modelId="{9F2C2564-858B-1C4E-B7C9-F96771D9D4ED}" type="presParOf" srcId="{E248C7D2-7763-9240-B393-D773D68B734B}" destId="{14B4AC99-8EB5-B24A-A547-3A7EE936FACB}" srcOrd="2" destOrd="0" presId="urn:microsoft.com/office/officeart/2005/8/layout/vList2"/>
    <dgm:cxn modelId="{581DDC89-02AB-D243-8487-1BD022E039E8}" type="presParOf" srcId="{E248C7D2-7763-9240-B393-D773D68B734B}" destId="{09E6BDB2-F0A9-A04E-9907-FE149372B0F7}" srcOrd="3" destOrd="0" presId="urn:microsoft.com/office/officeart/2005/8/layout/vList2"/>
    <dgm:cxn modelId="{F5706A6B-C1B2-B345-83F6-DF4E9859FC6E}" type="presParOf" srcId="{E248C7D2-7763-9240-B393-D773D68B734B}" destId="{D3A4E167-EF4F-FD46-A730-68CDC42951A3}" srcOrd="4" destOrd="0" presId="urn:microsoft.com/office/officeart/2005/8/layout/vList2"/>
    <dgm:cxn modelId="{2104CEEC-6307-C948-96B0-6214E8F1F3CD}" type="presParOf" srcId="{E248C7D2-7763-9240-B393-D773D68B734B}" destId="{096548B6-FD05-7748-A5E7-433765955E72}" srcOrd="5"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3B7D42B-09F3-B842-9A10-B399B9381E8F}"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s-ES"/>
        </a:p>
      </dgm:t>
    </dgm:pt>
    <dgm:pt modelId="{C95C44D1-1F03-7441-820B-7F3ABD53F47C}">
      <dgm:prSet phldrT="[Texto]"/>
      <dgm:spPr/>
      <dgm:t>
        <a:bodyPr/>
        <a:lstStyle/>
        <a:p>
          <a:r>
            <a:rPr lang="es-ES_tradnl" altLang="es-AR"/>
            <a:t>Los vendedores de cierto comercio asientan las ventas realizadas….. </a:t>
          </a:r>
          <a:endParaRPr lang="es-ES"/>
        </a:p>
      </dgm:t>
    </dgm:pt>
    <dgm:pt modelId="{3D972AF1-7BF3-9E4E-884C-C683D3E1390F}" type="parTrans" cxnId="{B4FACF77-C305-D540-B780-9B4B35868AB6}">
      <dgm:prSet/>
      <dgm:spPr/>
      <dgm:t>
        <a:bodyPr/>
        <a:lstStyle/>
        <a:p>
          <a:endParaRPr lang="es-ES"/>
        </a:p>
      </dgm:t>
    </dgm:pt>
    <dgm:pt modelId="{20744EA8-AAD0-DD41-9632-0A1F56DDA3ED}" type="sibTrans" cxnId="{B4FACF77-C305-D540-B780-9B4B35868AB6}">
      <dgm:prSet/>
      <dgm:spPr/>
      <dgm:t>
        <a:bodyPr/>
        <a:lstStyle/>
        <a:p>
          <a:endParaRPr lang="es-ES"/>
        </a:p>
      </dgm:t>
    </dgm:pt>
    <dgm:pt modelId="{1A3B736D-E0A7-B540-B21F-DFAA3FCCFEB2}">
      <dgm:prSet/>
      <dgm:spPr/>
      <dgm:t>
        <a:bodyPr/>
        <a:lstStyle/>
        <a:p>
          <a:r>
            <a:rPr lang="es-ES_tradnl" altLang="es-AR"/>
            <a:t>Precondiciones</a:t>
          </a:r>
          <a:endParaRPr lang="es-ES_tradnl" altLang="es-AR" dirty="0"/>
        </a:p>
      </dgm:t>
    </dgm:pt>
    <dgm:pt modelId="{DA0D6626-898B-ED4C-929E-F0E5F0646079}" type="parTrans" cxnId="{54A0FC66-395C-2E48-BE93-879328C7574F}">
      <dgm:prSet/>
      <dgm:spPr/>
      <dgm:t>
        <a:bodyPr/>
        <a:lstStyle/>
        <a:p>
          <a:endParaRPr lang="es-ES"/>
        </a:p>
      </dgm:t>
    </dgm:pt>
    <dgm:pt modelId="{B334AF13-8C41-6F45-BC53-41D72B0400EB}" type="sibTrans" cxnId="{54A0FC66-395C-2E48-BE93-879328C7574F}">
      <dgm:prSet/>
      <dgm:spPr/>
      <dgm:t>
        <a:bodyPr/>
        <a:lstStyle/>
        <a:p>
          <a:endParaRPr lang="es-ES"/>
        </a:p>
      </dgm:t>
    </dgm:pt>
    <dgm:pt modelId="{7847A33A-A332-DA46-AF04-FE61AA2B6BAC}">
      <dgm:prSet/>
      <dgm:spPr/>
      <dgm:t>
        <a:bodyPr/>
        <a:lstStyle/>
        <a:p>
          <a:r>
            <a:rPr lang="es-ES_tradnl" altLang="es-AR"/>
            <a:t>Similar al anterior</a:t>
          </a:r>
          <a:endParaRPr lang="es-ES_tradnl" altLang="es-AR" dirty="0"/>
        </a:p>
      </dgm:t>
    </dgm:pt>
    <dgm:pt modelId="{370E6F26-7204-7749-95B2-72918E321C6A}" type="parTrans" cxnId="{72992B7F-79D0-0C4C-A46C-09ADDE05256A}">
      <dgm:prSet/>
      <dgm:spPr/>
      <dgm:t>
        <a:bodyPr/>
        <a:lstStyle/>
        <a:p>
          <a:endParaRPr lang="es-ES"/>
        </a:p>
      </dgm:t>
    </dgm:pt>
    <dgm:pt modelId="{F872393F-DAEE-F142-BCE7-851E6C2A2217}" type="sibTrans" cxnId="{72992B7F-79D0-0C4C-A46C-09ADDE05256A}">
      <dgm:prSet/>
      <dgm:spPr/>
      <dgm:t>
        <a:bodyPr/>
        <a:lstStyle/>
        <a:p>
          <a:endParaRPr lang="es-ES"/>
        </a:p>
      </dgm:t>
    </dgm:pt>
    <dgm:pt modelId="{FF460D6C-B01D-164C-B3EE-B3D465AF6B0D}">
      <dgm:prSet/>
      <dgm:spPr/>
      <dgm:t>
        <a:bodyPr/>
        <a:lstStyle/>
        <a:p>
          <a:r>
            <a:rPr lang="es-ES_tradnl" altLang="es-AR"/>
            <a:t>Cada vendedor puede realizar varias ventas diarias</a:t>
          </a:r>
          <a:endParaRPr lang="es-ES_tradnl" altLang="es-AR" dirty="0"/>
        </a:p>
      </dgm:t>
    </dgm:pt>
    <dgm:pt modelId="{79362CAF-335D-204B-829A-8AC41C707DF7}" type="parTrans" cxnId="{90597F4C-1D07-C148-847C-CB0A6FAD7BCA}">
      <dgm:prSet/>
      <dgm:spPr/>
      <dgm:t>
        <a:bodyPr/>
        <a:lstStyle/>
        <a:p>
          <a:endParaRPr lang="es-ES"/>
        </a:p>
      </dgm:t>
    </dgm:pt>
    <dgm:pt modelId="{57F54B16-AB65-EE4A-A2E9-FA0700A17BFC}" type="sibTrans" cxnId="{90597F4C-1D07-C148-847C-CB0A6FAD7BCA}">
      <dgm:prSet/>
      <dgm:spPr/>
      <dgm:t>
        <a:bodyPr/>
        <a:lstStyle/>
        <a:p>
          <a:endParaRPr lang="es-ES"/>
        </a:p>
      </dgm:t>
    </dgm:pt>
    <dgm:pt modelId="{C3D74D35-6077-C84C-8491-22A77EF63CC5}">
      <dgm:prSet/>
      <dgm:spPr/>
      <dgm:t>
        <a:bodyPr/>
        <a:lstStyle/>
        <a:p>
          <a:r>
            <a:rPr lang="es-ES" altLang="es-AR"/>
            <a:t>Idem anterior con N archivos….</a:t>
          </a:r>
          <a:endParaRPr lang="es-ES" altLang="es-AR" dirty="0">
            <a:latin typeface="Courier New" panose="02070309020205020404" pitchFamily="49" charset="0"/>
          </a:endParaRPr>
        </a:p>
      </dgm:t>
    </dgm:pt>
    <dgm:pt modelId="{07CAE1B2-535B-4B4D-91E3-79194F2A13CE}" type="parTrans" cxnId="{B70D1004-E6DF-F341-AC2E-2529CB60A78C}">
      <dgm:prSet/>
      <dgm:spPr/>
      <dgm:t>
        <a:bodyPr/>
        <a:lstStyle/>
        <a:p>
          <a:endParaRPr lang="es-ES"/>
        </a:p>
      </dgm:t>
    </dgm:pt>
    <dgm:pt modelId="{E22BEE61-07C4-BB4F-B8B2-7473B1755487}" type="sibTrans" cxnId="{B70D1004-E6DF-F341-AC2E-2529CB60A78C}">
      <dgm:prSet/>
      <dgm:spPr/>
      <dgm:t>
        <a:bodyPr/>
        <a:lstStyle/>
        <a:p>
          <a:endParaRPr lang="es-ES"/>
        </a:p>
      </dgm:t>
    </dgm:pt>
    <dgm:pt modelId="{F4EAC54A-5AC2-1142-BCCF-B646445E7B0A}" type="pres">
      <dgm:prSet presAssocID="{93B7D42B-09F3-B842-9A10-B399B9381E8F}" presName="linear" presStyleCnt="0">
        <dgm:presLayoutVars>
          <dgm:dir/>
          <dgm:animLvl val="lvl"/>
          <dgm:resizeHandles val="exact"/>
        </dgm:presLayoutVars>
      </dgm:prSet>
      <dgm:spPr/>
      <dgm:t>
        <a:bodyPr/>
        <a:lstStyle/>
        <a:p>
          <a:endParaRPr lang="es-AR"/>
        </a:p>
      </dgm:t>
    </dgm:pt>
    <dgm:pt modelId="{6977077A-0B0E-594F-A1BC-056D23DE6335}" type="pres">
      <dgm:prSet presAssocID="{C95C44D1-1F03-7441-820B-7F3ABD53F47C}" presName="parentLin" presStyleCnt="0"/>
      <dgm:spPr/>
    </dgm:pt>
    <dgm:pt modelId="{B44283F6-A2EA-BB4C-A166-5C59DE031E71}" type="pres">
      <dgm:prSet presAssocID="{C95C44D1-1F03-7441-820B-7F3ABD53F47C}" presName="parentLeftMargin" presStyleLbl="node1" presStyleIdx="0" presStyleCnt="3"/>
      <dgm:spPr/>
      <dgm:t>
        <a:bodyPr/>
        <a:lstStyle/>
        <a:p>
          <a:endParaRPr lang="es-AR"/>
        </a:p>
      </dgm:t>
    </dgm:pt>
    <dgm:pt modelId="{743E1DEE-ACE5-C547-BC8C-123BCC7F9E1E}" type="pres">
      <dgm:prSet presAssocID="{C95C44D1-1F03-7441-820B-7F3ABD53F47C}" presName="parentText" presStyleLbl="node1" presStyleIdx="0" presStyleCnt="3">
        <dgm:presLayoutVars>
          <dgm:chMax val="0"/>
          <dgm:bulletEnabled val="1"/>
        </dgm:presLayoutVars>
      </dgm:prSet>
      <dgm:spPr/>
      <dgm:t>
        <a:bodyPr/>
        <a:lstStyle/>
        <a:p>
          <a:endParaRPr lang="es-AR"/>
        </a:p>
      </dgm:t>
    </dgm:pt>
    <dgm:pt modelId="{D4291990-2BE0-6B42-A9D4-F5294C04E56E}" type="pres">
      <dgm:prSet presAssocID="{C95C44D1-1F03-7441-820B-7F3ABD53F47C}" presName="negativeSpace" presStyleCnt="0"/>
      <dgm:spPr/>
    </dgm:pt>
    <dgm:pt modelId="{3BC988F6-FCDB-B740-85FF-344CD0E06BA4}" type="pres">
      <dgm:prSet presAssocID="{C95C44D1-1F03-7441-820B-7F3ABD53F47C}" presName="childText" presStyleLbl="conFgAcc1" presStyleIdx="0" presStyleCnt="3">
        <dgm:presLayoutVars>
          <dgm:bulletEnabled val="1"/>
        </dgm:presLayoutVars>
      </dgm:prSet>
      <dgm:spPr/>
    </dgm:pt>
    <dgm:pt modelId="{FEC33F61-1E11-9145-B168-6FA5023760EA}" type="pres">
      <dgm:prSet presAssocID="{20744EA8-AAD0-DD41-9632-0A1F56DDA3ED}" presName="spaceBetweenRectangles" presStyleCnt="0"/>
      <dgm:spPr/>
    </dgm:pt>
    <dgm:pt modelId="{AC7E6062-DC2C-A04A-8838-22AF28EB4251}" type="pres">
      <dgm:prSet presAssocID="{1A3B736D-E0A7-B540-B21F-DFAA3FCCFEB2}" presName="parentLin" presStyleCnt="0"/>
      <dgm:spPr/>
    </dgm:pt>
    <dgm:pt modelId="{0AF1D52B-81DA-5745-BA12-178E3D1163FC}" type="pres">
      <dgm:prSet presAssocID="{1A3B736D-E0A7-B540-B21F-DFAA3FCCFEB2}" presName="parentLeftMargin" presStyleLbl="node1" presStyleIdx="0" presStyleCnt="3"/>
      <dgm:spPr/>
      <dgm:t>
        <a:bodyPr/>
        <a:lstStyle/>
        <a:p>
          <a:endParaRPr lang="es-AR"/>
        </a:p>
      </dgm:t>
    </dgm:pt>
    <dgm:pt modelId="{0B8D3800-707B-3446-83F2-689942B79D44}" type="pres">
      <dgm:prSet presAssocID="{1A3B736D-E0A7-B540-B21F-DFAA3FCCFEB2}" presName="parentText" presStyleLbl="node1" presStyleIdx="1" presStyleCnt="3">
        <dgm:presLayoutVars>
          <dgm:chMax val="0"/>
          <dgm:bulletEnabled val="1"/>
        </dgm:presLayoutVars>
      </dgm:prSet>
      <dgm:spPr/>
      <dgm:t>
        <a:bodyPr/>
        <a:lstStyle/>
        <a:p>
          <a:endParaRPr lang="es-AR"/>
        </a:p>
      </dgm:t>
    </dgm:pt>
    <dgm:pt modelId="{53979696-D53E-694C-81FC-7E8C65450267}" type="pres">
      <dgm:prSet presAssocID="{1A3B736D-E0A7-B540-B21F-DFAA3FCCFEB2}" presName="negativeSpace" presStyleCnt="0"/>
      <dgm:spPr/>
    </dgm:pt>
    <dgm:pt modelId="{7DDDE028-5B5F-BE40-AC7E-6874FF616D7D}" type="pres">
      <dgm:prSet presAssocID="{1A3B736D-E0A7-B540-B21F-DFAA3FCCFEB2}" presName="childText" presStyleLbl="conFgAcc1" presStyleIdx="1" presStyleCnt="3">
        <dgm:presLayoutVars>
          <dgm:bulletEnabled val="1"/>
        </dgm:presLayoutVars>
      </dgm:prSet>
      <dgm:spPr/>
      <dgm:t>
        <a:bodyPr/>
        <a:lstStyle/>
        <a:p>
          <a:endParaRPr lang="es-AR"/>
        </a:p>
      </dgm:t>
    </dgm:pt>
    <dgm:pt modelId="{99788689-52C4-2E4D-ACED-43CC9A94015D}" type="pres">
      <dgm:prSet presAssocID="{B334AF13-8C41-6F45-BC53-41D72B0400EB}" presName="spaceBetweenRectangles" presStyleCnt="0"/>
      <dgm:spPr/>
    </dgm:pt>
    <dgm:pt modelId="{A9ADCEF3-3EFC-1345-8DBE-62B164D94DD2}" type="pres">
      <dgm:prSet presAssocID="{C3D74D35-6077-C84C-8491-22A77EF63CC5}" presName="parentLin" presStyleCnt="0"/>
      <dgm:spPr/>
    </dgm:pt>
    <dgm:pt modelId="{5E5010DF-BFE9-4843-B8CB-4CC443435324}" type="pres">
      <dgm:prSet presAssocID="{C3D74D35-6077-C84C-8491-22A77EF63CC5}" presName="parentLeftMargin" presStyleLbl="node1" presStyleIdx="1" presStyleCnt="3"/>
      <dgm:spPr/>
      <dgm:t>
        <a:bodyPr/>
        <a:lstStyle/>
        <a:p>
          <a:endParaRPr lang="es-AR"/>
        </a:p>
      </dgm:t>
    </dgm:pt>
    <dgm:pt modelId="{3C15D2D3-CE1F-1843-879C-AEFE950CBD4D}" type="pres">
      <dgm:prSet presAssocID="{C3D74D35-6077-C84C-8491-22A77EF63CC5}" presName="parentText" presStyleLbl="node1" presStyleIdx="2" presStyleCnt="3">
        <dgm:presLayoutVars>
          <dgm:chMax val="0"/>
          <dgm:bulletEnabled val="1"/>
        </dgm:presLayoutVars>
      </dgm:prSet>
      <dgm:spPr/>
      <dgm:t>
        <a:bodyPr/>
        <a:lstStyle/>
        <a:p>
          <a:endParaRPr lang="es-AR"/>
        </a:p>
      </dgm:t>
    </dgm:pt>
    <dgm:pt modelId="{DEB1174A-DD55-9941-8227-F98B8DA1BE02}" type="pres">
      <dgm:prSet presAssocID="{C3D74D35-6077-C84C-8491-22A77EF63CC5}" presName="negativeSpace" presStyleCnt="0"/>
      <dgm:spPr/>
    </dgm:pt>
    <dgm:pt modelId="{1CC177DE-966F-4D44-98C2-4844C7F5FF48}" type="pres">
      <dgm:prSet presAssocID="{C3D74D35-6077-C84C-8491-22A77EF63CC5}" presName="childText" presStyleLbl="conFgAcc1" presStyleIdx="2" presStyleCnt="3">
        <dgm:presLayoutVars>
          <dgm:bulletEnabled val="1"/>
        </dgm:presLayoutVars>
      </dgm:prSet>
      <dgm:spPr/>
    </dgm:pt>
  </dgm:ptLst>
  <dgm:cxnLst>
    <dgm:cxn modelId="{26D21ED7-5056-B14B-8366-D22D6A558C12}" type="presOf" srcId="{7847A33A-A332-DA46-AF04-FE61AA2B6BAC}" destId="{7DDDE028-5B5F-BE40-AC7E-6874FF616D7D}" srcOrd="0" destOrd="0" presId="urn:microsoft.com/office/officeart/2005/8/layout/list1"/>
    <dgm:cxn modelId="{E68667E3-BA1B-C243-AB1A-C88C0775F262}" type="presOf" srcId="{93B7D42B-09F3-B842-9A10-B399B9381E8F}" destId="{F4EAC54A-5AC2-1142-BCCF-B646445E7B0A}" srcOrd="0" destOrd="0" presId="urn:microsoft.com/office/officeart/2005/8/layout/list1"/>
    <dgm:cxn modelId="{90597F4C-1D07-C148-847C-CB0A6FAD7BCA}" srcId="{1A3B736D-E0A7-B540-B21F-DFAA3FCCFEB2}" destId="{FF460D6C-B01D-164C-B3EE-B3D465AF6B0D}" srcOrd="1" destOrd="0" parTransId="{79362CAF-335D-204B-829A-8AC41C707DF7}" sibTransId="{57F54B16-AB65-EE4A-A2E9-FA0700A17BFC}"/>
    <dgm:cxn modelId="{375C26FD-F6DF-CF4B-AD78-63904D783571}" type="presOf" srcId="{1A3B736D-E0A7-B540-B21F-DFAA3FCCFEB2}" destId="{0B8D3800-707B-3446-83F2-689942B79D44}" srcOrd="1" destOrd="0" presId="urn:microsoft.com/office/officeart/2005/8/layout/list1"/>
    <dgm:cxn modelId="{B70D1004-E6DF-F341-AC2E-2529CB60A78C}" srcId="{93B7D42B-09F3-B842-9A10-B399B9381E8F}" destId="{C3D74D35-6077-C84C-8491-22A77EF63CC5}" srcOrd="2" destOrd="0" parTransId="{07CAE1B2-535B-4B4D-91E3-79194F2A13CE}" sibTransId="{E22BEE61-07C4-BB4F-B8B2-7473B1755487}"/>
    <dgm:cxn modelId="{3596D163-7E9F-B24B-95DB-F50EB58E55EF}" type="presOf" srcId="{FF460D6C-B01D-164C-B3EE-B3D465AF6B0D}" destId="{7DDDE028-5B5F-BE40-AC7E-6874FF616D7D}" srcOrd="0" destOrd="1" presId="urn:microsoft.com/office/officeart/2005/8/layout/list1"/>
    <dgm:cxn modelId="{A266E860-7185-F84F-98F9-D52E1E9CD310}" type="presOf" srcId="{C3D74D35-6077-C84C-8491-22A77EF63CC5}" destId="{3C15D2D3-CE1F-1843-879C-AEFE950CBD4D}" srcOrd="1" destOrd="0" presId="urn:microsoft.com/office/officeart/2005/8/layout/list1"/>
    <dgm:cxn modelId="{78D9320C-F560-EC4F-B4DF-B77CF1200275}" type="presOf" srcId="{C95C44D1-1F03-7441-820B-7F3ABD53F47C}" destId="{B44283F6-A2EA-BB4C-A166-5C59DE031E71}" srcOrd="0" destOrd="0" presId="urn:microsoft.com/office/officeart/2005/8/layout/list1"/>
    <dgm:cxn modelId="{9269E5A7-1B11-0A42-BBCE-E9E4A1A6260A}" type="presOf" srcId="{C95C44D1-1F03-7441-820B-7F3ABD53F47C}" destId="{743E1DEE-ACE5-C547-BC8C-123BCC7F9E1E}" srcOrd="1" destOrd="0" presId="urn:microsoft.com/office/officeart/2005/8/layout/list1"/>
    <dgm:cxn modelId="{B4FACF77-C305-D540-B780-9B4B35868AB6}" srcId="{93B7D42B-09F3-B842-9A10-B399B9381E8F}" destId="{C95C44D1-1F03-7441-820B-7F3ABD53F47C}" srcOrd="0" destOrd="0" parTransId="{3D972AF1-7BF3-9E4E-884C-C683D3E1390F}" sibTransId="{20744EA8-AAD0-DD41-9632-0A1F56DDA3ED}"/>
    <dgm:cxn modelId="{54A0FC66-395C-2E48-BE93-879328C7574F}" srcId="{93B7D42B-09F3-B842-9A10-B399B9381E8F}" destId="{1A3B736D-E0A7-B540-B21F-DFAA3FCCFEB2}" srcOrd="1" destOrd="0" parTransId="{DA0D6626-898B-ED4C-929E-F0E5F0646079}" sibTransId="{B334AF13-8C41-6F45-BC53-41D72B0400EB}"/>
    <dgm:cxn modelId="{D7BE863F-F018-6C45-847F-D54350494DA1}" type="presOf" srcId="{1A3B736D-E0A7-B540-B21F-DFAA3FCCFEB2}" destId="{0AF1D52B-81DA-5745-BA12-178E3D1163FC}" srcOrd="0" destOrd="0" presId="urn:microsoft.com/office/officeart/2005/8/layout/list1"/>
    <dgm:cxn modelId="{79F59E57-BD85-7B4B-8C41-55D7BA54ABA1}" type="presOf" srcId="{C3D74D35-6077-C84C-8491-22A77EF63CC5}" destId="{5E5010DF-BFE9-4843-B8CB-4CC443435324}" srcOrd="0" destOrd="0" presId="urn:microsoft.com/office/officeart/2005/8/layout/list1"/>
    <dgm:cxn modelId="{72992B7F-79D0-0C4C-A46C-09ADDE05256A}" srcId="{1A3B736D-E0A7-B540-B21F-DFAA3FCCFEB2}" destId="{7847A33A-A332-DA46-AF04-FE61AA2B6BAC}" srcOrd="0" destOrd="0" parTransId="{370E6F26-7204-7749-95B2-72918E321C6A}" sibTransId="{F872393F-DAEE-F142-BCE7-851E6C2A2217}"/>
    <dgm:cxn modelId="{547FA729-0394-3D45-9398-44DD0845064B}" type="presParOf" srcId="{F4EAC54A-5AC2-1142-BCCF-B646445E7B0A}" destId="{6977077A-0B0E-594F-A1BC-056D23DE6335}" srcOrd="0" destOrd="0" presId="urn:microsoft.com/office/officeart/2005/8/layout/list1"/>
    <dgm:cxn modelId="{ACF83414-2700-8848-A16C-342E798534BB}" type="presParOf" srcId="{6977077A-0B0E-594F-A1BC-056D23DE6335}" destId="{B44283F6-A2EA-BB4C-A166-5C59DE031E71}" srcOrd="0" destOrd="0" presId="urn:microsoft.com/office/officeart/2005/8/layout/list1"/>
    <dgm:cxn modelId="{D331C9F8-0158-7048-936F-E359E5D2E2B3}" type="presParOf" srcId="{6977077A-0B0E-594F-A1BC-056D23DE6335}" destId="{743E1DEE-ACE5-C547-BC8C-123BCC7F9E1E}" srcOrd="1" destOrd="0" presId="urn:microsoft.com/office/officeart/2005/8/layout/list1"/>
    <dgm:cxn modelId="{C6BC7683-1805-984B-BB40-00970C925FD3}" type="presParOf" srcId="{F4EAC54A-5AC2-1142-BCCF-B646445E7B0A}" destId="{D4291990-2BE0-6B42-A9D4-F5294C04E56E}" srcOrd="1" destOrd="0" presId="urn:microsoft.com/office/officeart/2005/8/layout/list1"/>
    <dgm:cxn modelId="{1A7AD730-C793-ED4F-9E43-24DE04D9C3D5}" type="presParOf" srcId="{F4EAC54A-5AC2-1142-BCCF-B646445E7B0A}" destId="{3BC988F6-FCDB-B740-85FF-344CD0E06BA4}" srcOrd="2" destOrd="0" presId="urn:microsoft.com/office/officeart/2005/8/layout/list1"/>
    <dgm:cxn modelId="{25C71007-C15C-734E-85B1-DC19623070AC}" type="presParOf" srcId="{F4EAC54A-5AC2-1142-BCCF-B646445E7B0A}" destId="{FEC33F61-1E11-9145-B168-6FA5023760EA}" srcOrd="3" destOrd="0" presId="urn:microsoft.com/office/officeart/2005/8/layout/list1"/>
    <dgm:cxn modelId="{0449D8C3-CD47-B546-A773-825680F0CB92}" type="presParOf" srcId="{F4EAC54A-5AC2-1142-BCCF-B646445E7B0A}" destId="{AC7E6062-DC2C-A04A-8838-22AF28EB4251}" srcOrd="4" destOrd="0" presId="urn:microsoft.com/office/officeart/2005/8/layout/list1"/>
    <dgm:cxn modelId="{5C654B58-64E1-184B-8000-E226ADA72CF1}" type="presParOf" srcId="{AC7E6062-DC2C-A04A-8838-22AF28EB4251}" destId="{0AF1D52B-81DA-5745-BA12-178E3D1163FC}" srcOrd="0" destOrd="0" presId="urn:microsoft.com/office/officeart/2005/8/layout/list1"/>
    <dgm:cxn modelId="{5340E9CC-F394-334E-9952-69E90A9C9251}" type="presParOf" srcId="{AC7E6062-DC2C-A04A-8838-22AF28EB4251}" destId="{0B8D3800-707B-3446-83F2-689942B79D44}" srcOrd="1" destOrd="0" presId="urn:microsoft.com/office/officeart/2005/8/layout/list1"/>
    <dgm:cxn modelId="{3C96911B-948E-664C-84E7-0F88FA8B31E0}" type="presParOf" srcId="{F4EAC54A-5AC2-1142-BCCF-B646445E7B0A}" destId="{53979696-D53E-694C-81FC-7E8C65450267}" srcOrd="5" destOrd="0" presId="urn:microsoft.com/office/officeart/2005/8/layout/list1"/>
    <dgm:cxn modelId="{012E99E3-F17B-AE4C-AF66-A1C4DD27D5F0}" type="presParOf" srcId="{F4EAC54A-5AC2-1142-BCCF-B646445E7B0A}" destId="{7DDDE028-5B5F-BE40-AC7E-6874FF616D7D}" srcOrd="6" destOrd="0" presId="urn:microsoft.com/office/officeart/2005/8/layout/list1"/>
    <dgm:cxn modelId="{49189EE0-B1AA-CC4F-8D43-65EF66855132}" type="presParOf" srcId="{F4EAC54A-5AC2-1142-BCCF-B646445E7B0A}" destId="{99788689-52C4-2E4D-ACED-43CC9A94015D}" srcOrd="7" destOrd="0" presId="urn:microsoft.com/office/officeart/2005/8/layout/list1"/>
    <dgm:cxn modelId="{A6BA8560-DE03-6947-ABEE-8D6618789876}" type="presParOf" srcId="{F4EAC54A-5AC2-1142-BCCF-B646445E7B0A}" destId="{A9ADCEF3-3EFC-1345-8DBE-62B164D94DD2}" srcOrd="8" destOrd="0" presId="urn:microsoft.com/office/officeart/2005/8/layout/list1"/>
    <dgm:cxn modelId="{4ADD26C6-62A0-2A43-8A98-7C9605B86FEC}" type="presParOf" srcId="{A9ADCEF3-3EFC-1345-8DBE-62B164D94DD2}" destId="{5E5010DF-BFE9-4843-B8CB-4CC443435324}" srcOrd="0" destOrd="0" presId="urn:microsoft.com/office/officeart/2005/8/layout/list1"/>
    <dgm:cxn modelId="{1DE4EC81-0C6F-B841-A836-4BA9792C1470}" type="presParOf" srcId="{A9ADCEF3-3EFC-1345-8DBE-62B164D94DD2}" destId="{3C15D2D3-CE1F-1843-879C-AEFE950CBD4D}" srcOrd="1" destOrd="0" presId="urn:microsoft.com/office/officeart/2005/8/layout/list1"/>
    <dgm:cxn modelId="{9F311AC9-75AD-F14B-9B21-C92A3719D291}" type="presParOf" srcId="{F4EAC54A-5AC2-1142-BCCF-B646445E7B0A}" destId="{DEB1174A-DD55-9941-8227-F98B8DA1BE02}" srcOrd="9" destOrd="0" presId="urn:microsoft.com/office/officeart/2005/8/layout/list1"/>
    <dgm:cxn modelId="{682859D3-D3E5-1647-B6CB-5CACE91FE88B}" type="presParOf" srcId="{F4EAC54A-5AC2-1142-BCCF-B646445E7B0A}" destId="{1CC177DE-966F-4D44-98C2-4844C7F5FF48}"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8ED4CE-C702-094C-8B48-30DCCF41C3EE}" type="datetimeFigureOut">
              <a:rPr lang="es-AR" smtClean="0"/>
              <a:t>3/4/2023</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69F9FD-8D4D-C044-B48D-ECB381682B72}" type="slidenum">
              <a:rPr lang="es-AR" smtClean="0"/>
              <a:t>‹Nº›</a:t>
            </a:fld>
            <a:endParaRPr lang="es-AR"/>
          </a:p>
        </p:txBody>
      </p:sp>
    </p:spTree>
    <p:extLst>
      <p:ext uri="{BB962C8B-B14F-4D97-AF65-F5344CB8AC3E}">
        <p14:creationId xmlns:p14="http://schemas.microsoft.com/office/powerpoint/2010/main" val="467472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a:p>
        </p:txBody>
      </p:sp>
      <p:sp>
        <p:nvSpPr>
          <p:cNvPr id="4" name="Marcador de número de diapositiva 3"/>
          <p:cNvSpPr>
            <a:spLocks noGrp="1"/>
          </p:cNvSpPr>
          <p:nvPr>
            <p:ph type="sldNum" sz="quarter" idx="10"/>
          </p:nvPr>
        </p:nvSpPr>
        <p:spPr/>
        <p:txBody>
          <a:bodyPr/>
          <a:lstStyle/>
          <a:p>
            <a:fld id="{66D1EBD0-B351-4773-9296-22C7F008DFB8}" type="slidenum">
              <a:rPr lang="es-AR" smtClean="0"/>
              <a:t>2</a:t>
            </a:fld>
            <a:endParaRPr lang="es-AR"/>
          </a:p>
        </p:txBody>
      </p:sp>
    </p:spTree>
    <p:extLst>
      <p:ext uri="{BB962C8B-B14F-4D97-AF65-F5344CB8AC3E}">
        <p14:creationId xmlns:p14="http://schemas.microsoft.com/office/powerpoint/2010/main" val="822757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a:p>
        </p:txBody>
      </p:sp>
      <p:sp>
        <p:nvSpPr>
          <p:cNvPr id="4" name="Marcador de número de diapositiva 3"/>
          <p:cNvSpPr>
            <a:spLocks noGrp="1"/>
          </p:cNvSpPr>
          <p:nvPr>
            <p:ph type="sldNum" sz="quarter" idx="10"/>
          </p:nvPr>
        </p:nvSpPr>
        <p:spPr/>
        <p:txBody>
          <a:bodyPr/>
          <a:lstStyle/>
          <a:p>
            <a:fld id="{66D1EBD0-B351-4773-9296-22C7F008DFB8}" type="slidenum">
              <a:rPr lang="es-AR" smtClean="0"/>
              <a:t>18</a:t>
            </a:fld>
            <a:endParaRPr lang="es-AR"/>
          </a:p>
        </p:txBody>
      </p:sp>
    </p:spTree>
    <p:extLst>
      <p:ext uri="{BB962C8B-B14F-4D97-AF65-F5344CB8AC3E}">
        <p14:creationId xmlns:p14="http://schemas.microsoft.com/office/powerpoint/2010/main" val="30922393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r>
              <a:rPr lang="es-AR"/>
              <a:t>FOD - UNLP Fac de Informatica</a:t>
            </a:r>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r>
              <a:rPr lang="en-US"/>
              <a:t>FOD - Clase 2</a:t>
            </a:r>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D57F1E4F-1CFF-5643-939E-217C01CDF565}" type="slidenum">
              <a:rPr lang="en-US" smtClean="0"/>
              <a:pPr/>
              <a:t>‹Nº›</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17401292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AR"/>
              <a:t>FOD - UNLP Fac de Informatica</a:t>
            </a:r>
            <a:endParaRPr lang="en-US" dirty="0"/>
          </a:p>
        </p:txBody>
      </p:sp>
      <p:sp>
        <p:nvSpPr>
          <p:cNvPr id="5" name="Footer Placeholder 4"/>
          <p:cNvSpPr>
            <a:spLocks noGrp="1"/>
          </p:cNvSpPr>
          <p:nvPr>
            <p:ph type="ftr" sz="quarter" idx="11"/>
          </p:nvPr>
        </p:nvSpPr>
        <p:spPr/>
        <p:txBody>
          <a:bodyPr/>
          <a:lstStyle/>
          <a:p>
            <a:r>
              <a:rPr lang="en-US"/>
              <a:t>FOD - Clase 2</a:t>
            </a:r>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‹Nº›</a:t>
            </a:fld>
            <a:endParaRPr lang="en-US" dirty="0"/>
          </a:p>
        </p:txBody>
      </p:sp>
    </p:spTree>
    <p:extLst>
      <p:ext uri="{BB962C8B-B14F-4D97-AF65-F5344CB8AC3E}">
        <p14:creationId xmlns:p14="http://schemas.microsoft.com/office/powerpoint/2010/main" val="1591302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AR"/>
              <a:t>FOD - UNLP Fac de Informatica</a:t>
            </a:r>
            <a:endParaRPr lang="en-US" dirty="0"/>
          </a:p>
        </p:txBody>
      </p:sp>
      <p:sp>
        <p:nvSpPr>
          <p:cNvPr id="5" name="Footer Placeholder 4"/>
          <p:cNvSpPr>
            <a:spLocks noGrp="1"/>
          </p:cNvSpPr>
          <p:nvPr>
            <p:ph type="ftr" sz="quarter" idx="11"/>
          </p:nvPr>
        </p:nvSpPr>
        <p:spPr/>
        <p:txBody>
          <a:bodyPr/>
          <a:lstStyle/>
          <a:p>
            <a:r>
              <a:rPr lang="en-US"/>
              <a:t>FOD - Clase 2</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10846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AR"/>
              <a:t>FOD - UNLP Fac de Informatica</a:t>
            </a:r>
            <a:endParaRPr lang="en-US" dirty="0"/>
          </a:p>
        </p:txBody>
      </p:sp>
      <p:sp>
        <p:nvSpPr>
          <p:cNvPr id="5" name="Footer Placeholder 4"/>
          <p:cNvSpPr>
            <a:spLocks noGrp="1"/>
          </p:cNvSpPr>
          <p:nvPr>
            <p:ph type="ftr" sz="quarter" idx="11"/>
          </p:nvPr>
        </p:nvSpPr>
        <p:spPr/>
        <p:txBody>
          <a:bodyPr/>
          <a:lstStyle/>
          <a:p>
            <a:r>
              <a:rPr lang="en-US"/>
              <a:t>FOD - Clase 2</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4585308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r>
              <a:rPr lang="es-AR"/>
              <a:t>FOD - UNLP Fac de Informatica</a:t>
            </a:r>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r>
              <a:rPr lang="en-US"/>
              <a:t>FOD - Clase 2</a:t>
            </a:r>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D57F1E4F-1CFF-5643-939E-217C01CDF565}" type="slidenum">
              <a:rPr lang="en-US" smtClean="0"/>
              <a:pPr/>
              <a:t>‹Nº›</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26063118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r>
              <a:rPr lang="es-AR"/>
              <a:t>FOD - UNLP Fac de Informatica</a:t>
            </a:r>
            <a:endParaRPr lang="en-US" dirty="0"/>
          </a:p>
        </p:txBody>
      </p:sp>
      <p:sp>
        <p:nvSpPr>
          <p:cNvPr id="6" name="Footer Placeholder 5"/>
          <p:cNvSpPr>
            <a:spLocks noGrp="1"/>
          </p:cNvSpPr>
          <p:nvPr>
            <p:ph type="ftr" sz="quarter" idx="11"/>
          </p:nvPr>
        </p:nvSpPr>
        <p:spPr/>
        <p:txBody>
          <a:bodyPr/>
          <a:lstStyle/>
          <a:p>
            <a:r>
              <a:rPr lang="en-US"/>
              <a:t>FOD - Clase 2</a:t>
            </a:r>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‹Nº›</a:t>
            </a:fld>
            <a:endParaRPr lang="en-US" dirty="0"/>
          </a:p>
        </p:txBody>
      </p:sp>
    </p:spTree>
    <p:extLst>
      <p:ext uri="{BB962C8B-B14F-4D97-AF65-F5344CB8AC3E}">
        <p14:creationId xmlns:p14="http://schemas.microsoft.com/office/powerpoint/2010/main" val="1810888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r>
              <a:rPr lang="es-AR"/>
              <a:t>FOD - UNLP Fac de Informatica</a:t>
            </a:r>
            <a:endParaRPr lang="en-US" dirty="0"/>
          </a:p>
        </p:txBody>
      </p:sp>
      <p:sp>
        <p:nvSpPr>
          <p:cNvPr id="8" name="Footer Placeholder 7"/>
          <p:cNvSpPr>
            <a:spLocks noGrp="1"/>
          </p:cNvSpPr>
          <p:nvPr>
            <p:ph type="ftr" sz="quarter" idx="11"/>
          </p:nvPr>
        </p:nvSpPr>
        <p:spPr/>
        <p:txBody>
          <a:bodyPr/>
          <a:lstStyle/>
          <a:p>
            <a:r>
              <a:rPr lang="en-US"/>
              <a:t>FOD - Clase 2</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987682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r>
              <a:rPr lang="es-AR"/>
              <a:t>FOD - UNLP Fac de Informatica</a:t>
            </a:r>
            <a:endParaRPr lang="en-US" dirty="0"/>
          </a:p>
        </p:txBody>
      </p:sp>
      <p:sp>
        <p:nvSpPr>
          <p:cNvPr id="4" name="Footer Placeholder 3"/>
          <p:cNvSpPr>
            <a:spLocks noGrp="1"/>
          </p:cNvSpPr>
          <p:nvPr>
            <p:ph type="ftr" sz="quarter" idx="11"/>
          </p:nvPr>
        </p:nvSpPr>
        <p:spPr/>
        <p:txBody>
          <a:bodyPr/>
          <a:lstStyle/>
          <a:p>
            <a:r>
              <a:rPr lang="en-US"/>
              <a:t>FOD - Clase 2</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870800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s-AR"/>
              <a:t>FOD - UNLP Fac de Informatica</a:t>
            </a:r>
            <a:endParaRPr lang="en-US" dirty="0"/>
          </a:p>
        </p:txBody>
      </p:sp>
      <p:sp>
        <p:nvSpPr>
          <p:cNvPr id="3" name="Footer Placeholder 2"/>
          <p:cNvSpPr>
            <a:spLocks noGrp="1"/>
          </p:cNvSpPr>
          <p:nvPr>
            <p:ph type="ftr" sz="quarter" idx="11"/>
          </p:nvPr>
        </p:nvSpPr>
        <p:spPr/>
        <p:txBody>
          <a:bodyPr/>
          <a:lstStyle/>
          <a:p>
            <a:r>
              <a:rPr lang="en-US"/>
              <a:t>FOD - Clase 2</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00700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r>
              <a:rPr lang="es-AR"/>
              <a:t>FOD - UNLP Fac de Informatica</a:t>
            </a:r>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en-US"/>
              <a:t>FOD - Clase 2</a:t>
            </a:r>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19954A3-9DFD-4C44-94BA-B95130A3BA1C}" type="slidenum">
              <a:rPr lang="en-US" smtClean="0"/>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45548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r>
              <a:rPr lang="es-AR"/>
              <a:t>FOD - UNLP Fac de Informatica</a:t>
            </a:r>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r>
              <a:rPr lang="en-US"/>
              <a:t>FOD - Clase 2</a:t>
            </a:r>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57F1E4F-1CFF-5643-939E-217C01CDF565}" type="slidenum">
              <a:rPr lang="en-US" smtClean="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92553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r>
              <a:rPr lang="es-AR"/>
              <a:t>FOD - UNLP Fac de Informatica</a:t>
            </a:r>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r>
              <a:rPr lang="en-US"/>
              <a:t>FOD - Clase 2</a:t>
            </a:r>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D57F1E4F-1CFF-5643-939E-217C01CDF565}" type="slidenum">
              <a:rPr lang="en-US" smtClean="0"/>
              <a:pPr/>
              <a:t>‹Nº›</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18009317"/>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hf hdr="0" ftr="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slideLayout" Target="../slideLayouts/slideLayout2.xml"/><Relationship Id="rId7" Type="http://schemas.openxmlformats.org/officeDocument/2006/relationships/diagramColors" Target="../diagrams/colors7.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 Id="rId9"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2.xml"/><Relationship Id="rId7" Type="http://schemas.openxmlformats.org/officeDocument/2006/relationships/diagramColors" Target="../diagrams/colors8.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xmlns="" id="{F24B2534-F92D-8B41-BE2E-E5803AD6F70E}"/>
              </a:ext>
            </a:extLst>
          </p:cNvPr>
          <p:cNvSpPr>
            <a:spLocks noGrp="1"/>
          </p:cNvSpPr>
          <p:nvPr>
            <p:ph type="title"/>
          </p:nvPr>
        </p:nvSpPr>
        <p:spPr/>
        <p:txBody>
          <a:bodyPr>
            <a:normAutofit/>
          </a:bodyPr>
          <a:lstStyle/>
          <a:p>
            <a:r>
              <a:rPr lang="es-AR" sz="3600" dirty="0"/>
              <a:t>Fundamentos de </a:t>
            </a:r>
            <a:br>
              <a:rPr lang="es-AR" sz="3600" dirty="0"/>
            </a:br>
            <a:r>
              <a:rPr lang="es-AR" sz="3600" dirty="0"/>
              <a:t>Organización de </a:t>
            </a:r>
            <a:br>
              <a:rPr lang="es-AR" sz="3600" dirty="0"/>
            </a:br>
            <a:r>
              <a:rPr lang="es-AR" sz="3600" dirty="0"/>
              <a:t>datos</a:t>
            </a:r>
          </a:p>
        </p:txBody>
      </p:sp>
      <p:sp>
        <p:nvSpPr>
          <p:cNvPr id="6" name="Marcador de texto 5">
            <a:extLst>
              <a:ext uri="{FF2B5EF4-FFF2-40B4-BE49-F238E27FC236}">
                <a16:creationId xmlns:a16="http://schemas.microsoft.com/office/drawing/2014/main" xmlns="" id="{58986129-4283-EB49-8433-9A8AAFDA7C26}"/>
              </a:ext>
            </a:extLst>
          </p:cNvPr>
          <p:cNvSpPr>
            <a:spLocks noGrp="1"/>
          </p:cNvSpPr>
          <p:nvPr>
            <p:ph type="body" idx="1"/>
          </p:nvPr>
        </p:nvSpPr>
        <p:spPr/>
        <p:txBody>
          <a:bodyPr>
            <a:normAutofit/>
          </a:bodyPr>
          <a:lstStyle/>
          <a:p>
            <a:r>
              <a:rPr lang="es-AR" sz="4400" dirty="0"/>
              <a:t>Clase 2</a:t>
            </a:r>
          </a:p>
        </p:txBody>
      </p:sp>
      <p:sp>
        <p:nvSpPr>
          <p:cNvPr id="4" name="Marcador de número de diapositiva 3">
            <a:extLst>
              <a:ext uri="{FF2B5EF4-FFF2-40B4-BE49-F238E27FC236}">
                <a16:creationId xmlns:a16="http://schemas.microsoft.com/office/drawing/2014/main" xmlns="" id="{6BA3CE15-E5C1-3146-B655-480F343DEB98}"/>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
        <p:nvSpPr>
          <p:cNvPr id="7" name="Marcador de fecha 6">
            <a:extLst>
              <a:ext uri="{FF2B5EF4-FFF2-40B4-BE49-F238E27FC236}">
                <a16:creationId xmlns:a16="http://schemas.microsoft.com/office/drawing/2014/main" xmlns="" id="{5A3EE5ED-C969-B84C-B1BC-DED0E68F278C}"/>
              </a:ext>
            </a:extLst>
          </p:cNvPr>
          <p:cNvSpPr>
            <a:spLocks noGrp="1"/>
          </p:cNvSpPr>
          <p:nvPr>
            <p:ph type="dt" sz="half" idx="10"/>
          </p:nvPr>
        </p:nvSpPr>
        <p:spPr/>
        <p:txBody>
          <a:bodyPr/>
          <a:lstStyle/>
          <a:p>
            <a:r>
              <a:rPr lang="es-AR"/>
              <a:t>FOD - UNLP Fac de Informatica</a:t>
            </a:r>
            <a:endParaRPr lang="en-US" dirty="0"/>
          </a:p>
        </p:txBody>
      </p:sp>
    </p:spTree>
    <p:extLst>
      <p:ext uri="{BB962C8B-B14F-4D97-AF65-F5344CB8AC3E}">
        <p14:creationId xmlns:p14="http://schemas.microsoft.com/office/powerpoint/2010/main" val="15643915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ltLang="es-AR" dirty="0"/>
              <a:t>Archivos </a:t>
            </a:r>
            <a:r>
              <a:rPr lang="es-ES_tradnl" altLang="es-AR" dirty="0">
                <a:sym typeface="Wingdings" panose="05000000000000000000" pitchFamily="2" charset="2"/>
              </a:rPr>
              <a:t> </a:t>
            </a:r>
            <a:r>
              <a:rPr lang="es-ES_tradnl" altLang="es-AR" dirty="0"/>
              <a:t>Un Maestro N detalle </a:t>
            </a:r>
            <a:endParaRPr lang="es-AR"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1160441017"/>
              </p:ext>
            </p:extLst>
          </p:nvPr>
        </p:nvGraphicFramePr>
        <p:xfrm>
          <a:off x="977900" y="2070100"/>
          <a:ext cx="10526713" cy="3841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fecha 3"/>
          <p:cNvSpPr>
            <a:spLocks noGrp="1"/>
          </p:cNvSpPr>
          <p:nvPr>
            <p:ph type="dt" sz="half" idx="10"/>
          </p:nvPr>
        </p:nvSpPr>
        <p:spPr/>
        <p:txBody>
          <a:bodyPr/>
          <a:lstStyle/>
          <a:p>
            <a:r>
              <a:rPr lang="es-AR"/>
              <a:t>FOD - UNLP Fac de Informatica</a:t>
            </a:r>
          </a:p>
        </p:txBody>
      </p:sp>
      <p:sp>
        <p:nvSpPr>
          <p:cNvPr id="6" name="Marcador de número de diapositiva 5"/>
          <p:cNvSpPr>
            <a:spLocks noGrp="1"/>
          </p:cNvSpPr>
          <p:nvPr>
            <p:ph type="sldNum" sz="quarter" idx="12"/>
          </p:nvPr>
        </p:nvSpPr>
        <p:spPr/>
        <p:txBody>
          <a:bodyPr/>
          <a:lstStyle/>
          <a:p>
            <a:fld id="{7929C196-6EC7-4118-A5C6-AEB17F0475D0}" type="slidenum">
              <a:rPr lang="es-AR" smtClean="0"/>
              <a:t>10</a:t>
            </a:fld>
            <a:endParaRPr lang="es-AR"/>
          </a:p>
        </p:txBody>
      </p:sp>
    </p:spTree>
    <p:extLst>
      <p:ext uri="{BB962C8B-B14F-4D97-AF65-F5344CB8AC3E}">
        <p14:creationId xmlns:p14="http://schemas.microsoft.com/office/powerpoint/2010/main" val="415381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Grp="1" noChangeArrowheads="1"/>
          </p:cNvSpPr>
          <p:nvPr>
            <p:ph type="title"/>
          </p:nvPr>
        </p:nvSpPr>
        <p:spPr>
          <a:xfrm>
            <a:off x="762000" y="79863"/>
            <a:ext cx="9601200" cy="1485900"/>
          </a:xfrm>
        </p:spPr>
        <p:txBody>
          <a:bodyPr/>
          <a:lstStyle/>
          <a:p>
            <a:r>
              <a:rPr lang="es-ES_tradnl" altLang="es-AR" dirty="0"/>
              <a:t>Archivos </a:t>
            </a:r>
            <a:r>
              <a:rPr lang="es-ES_tradnl" altLang="es-AR" dirty="0">
                <a:sym typeface="Wingdings" panose="05000000000000000000" pitchFamily="2" charset="2"/>
              </a:rPr>
              <a:t> </a:t>
            </a:r>
            <a:r>
              <a:rPr lang="es-ES_tradnl" altLang="es-AR" dirty="0"/>
              <a:t>Un Maestro N detalle</a:t>
            </a:r>
            <a:endParaRPr lang="es-ES" altLang="es-AR" dirty="0"/>
          </a:p>
        </p:txBody>
      </p:sp>
      <p:sp>
        <p:nvSpPr>
          <p:cNvPr id="687108" name="Rectangle 4"/>
          <p:cNvSpPr>
            <a:spLocks noGrp="1" noChangeArrowheads="1"/>
          </p:cNvSpPr>
          <p:nvPr>
            <p:ph idx="1"/>
          </p:nvPr>
        </p:nvSpPr>
        <p:spPr>
          <a:xfrm>
            <a:off x="762000" y="691116"/>
            <a:ext cx="6819899" cy="5439321"/>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Var   </a:t>
            </a:r>
            <a:r>
              <a:rPr lang="es-ES" altLang="es-AR" sz="6000" dirty="0" err="1">
                <a:latin typeface="Courier New" panose="02070309020205020404" pitchFamily="49" charset="0"/>
              </a:rPr>
              <a:t>regm</a:t>
            </a:r>
            <a:r>
              <a:rPr lang="es-ES" altLang="es-AR" sz="6000" dirty="0">
                <a:latin typeface="Courier New" panose="02070309020205020404" pitchFamily="49" charset="0"/>
              </a:rPr>
              <a:t>: </a:t>
            </a:r>
            <a:r>
              <a:rPr lang="es-ES" altLang="es-AR" sz="6000" dirty="0" err="1">
                <a:latin typeface="Courier New" panose="02070309020205020404" pitchFamily="49" charset="0"/>
              </a:rPr>
              <a:t>prod</a:t>
            </a:r>
            <a:r>
              <a:rPr lang="es-ES" altLang="es-AR" sz="6000" dirty="0">
                <a:latin typeface="Courier New" panose="02070309020205020404" pitchFamily="49" charset="0"/>
              </a:rPr>
              <a:t>;  min, regd1, regd2,regd3: </a:t>
            </a:r>
            <a:r>
              <a:rPr lang="es-ES" altLang="es-AR" sz="6000" dirty="0" err="1">
                <a:latin typeface="Courier New" panose="02070309020205020404" pitchFamily="49" charset="0"/>
              </a:rPr>
              <a:t>v_prod</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mae1: maestro;   det1,det2,det3: detalle;</a:t>
            </a:r>
          </a:p>
          <a:p>
            <a:pPr>
              <a:lnSpc>
                <a:spcPct val="120000"/>
              </a:lnSpc>
              <a:spcBef>
                <a:spcPts val="0"/>
              </a:spcBef>
              <a:buFont typeface="Wingdings" panose="05000000000000000000" pitchFamily="2" charset="2"/>
              <a:buNone/>
            </a:pPr>
            <a:r>
              <a:rPr lang="es-ES" altLang="es-AR" sz="6000" dirty="0" err="1">
                <a:latin typeface="Courier New" panose="02070309020205020404" pitchFamily="49" charset="0"/>
              </a:rPr>
              <a:t>begin</a:t>
            </a:r>
            <a:endParaRPr lang="es-ES" altLang="es-AR" sz="60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C00000"/>
                </a:solidFill>
                <a:latin typeface="Courier New" panose="02070309020205020404" pitchFamily="49" charset="0"/>
              </a:rPr>
              <a:t>assign</a:t>
            </a:r>
            <a:r>
              <a:rPr lang="es-ES" altLang="es-AR" sz="6000" b="1" dirty="0">
                <a:solidFill>
                  <a:srgbClr val="C00000"/>
                </a:solidFill>
                <a:latin typeface="Courier New" panose="02070309020205020404" pitchFamily="49" charset="0"/>
              </a:rPr>
              <a:t> (mae1, 'maestro');   </a:t>
            </a:r>
            <a:r>
              <a:rPr lang="es-ES" altLang="es-AR" sz="6000" b="1" dirty="0" err="1">
                <a:solidFill>
                  <a:srgbClr val="C00000"/>
                </a:solidFill>
                <a:latin typeface="Courier New" panose="02070309020205020404" pitchFamily="49" charset="0"/>
              </a:rPr>
              <a:t>assign</a:t>
            </a:r>
            <a:r>
              <a:rPr lang="es-ES" altLang="es-AR" sz="6000" b="1" dirty="0">
                <a:solidFill>
                  <a:srgbClr val="C00000"/>
                </a:solidFill>
                <a:latin typeface="Courier New" panose="02070309020205020404" pitchFamily="49" charset="0"/>
              </a:rPr>
              <a:t> (det1, 'detalle1');   </a:t>
            </a:r>
          </a:p>
          <a:p>
            <a:pPr>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a:t>
            </a:r>
            <a:r>
              <a:rPr lang="es-ES" altLang="es-AR" sz="6000" b="1" dirty="0" err="1">
                <a:solidFill>
                  <a:srgbClr val="C00000"/>
                </a:solidFill>
                <a:latin typeface="Courier New" panose="02070309020205020404" pitchFamily="49" charset="0"/>
              </a:rPr>
              <a:t>assign</a:t>
            </a:r>
            <a:r>
              <a:rPr lang="es-ES" altLang="es-AR" sz="6000" b="1" dirty="0">
                <a:solidFill>
                  <a:srgbClr val="C00000"/>
                </a:solidFill>
                <a:latin typeface="Courier New" panose="02070309020205020404" pitchFamily="49" charset="0"/>
              </a:rPr>
              <a:t> (det2, 'detalle2');  </a:t>
            </a:r>
            <a:r>
              <a:rPr lang="es-ES" altLang="es-AR" sz="6000" b="1" dirty="0" err="1">
                <a:solidFill>
                  <a:srgbClr val="C00000"/>
                </a:solidFill>
                <a:latin typeface="Courier New" panose="02070309020205020404" pitchFamily="49" charset="0"/>
              </a:rPr>
              <a:t>assign</a:t>
            </a:r>
            <a:r>
              <a:rPr lang="es-ES" altLang="es-AR" sz="6000" b="1" dirty="0">
                <a:solidFill>
                  <a:srgbClr val="C00000"/>
                </a:solidFill>
                <a:latin typeface="Courier New" panose="02070309020205020404" pitchFamily="49" charset="0"/>
              </a:rPr>
              <a:t> (det3, 'detalle3');</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C00000"/>
                </a:solidFill>
                <a:latin typeface="Courier New" panose="02070309020205020404" pitchFamily="49" charset="0"/>
              </a:rPr>
              <a:t>reset</a:t>
            </a:r>
            <a:r>
              <a:rPr lang="es-ES" altLang="es-AR" sz="6000" b="1" dirty="0">
                <a:solidFill>
                  <a:srgbClr val="C00000"/>
                </a:solidFill>
                <a:latin typeface="Courier New" panose="02070309020205020404" pitchFamily="49" charset="0"/>
              </a:rPr>
              <a:t> (mae1);  </a:t>
            </a:r>
            <a:r>
              <a:rPr lang="es-ES" altLang="es-AR" sz="6000" b="1" dirty="0" err="1">
                <a:solidFill>
                  <a:srgbClr val="C00000"/>
                </a:solidFill>
                <a:latin typeface="Courier New" panose="02070309020205020404" pitchFamily="49" charset="0"/>
              </a:rPr>
              <a:t>reset</a:t>
            </a:r>
            <a:r>
              <a:rPr lang="es-ES" altLang="es-AR" sz="6000" b="1" dirty="0">
                <a:solidFill>
                  <a:srgbClr val="C00000"/>
                </a:solidFill>
                <a:latin typeface="Courier New" panose="02070309020205020404" pitchFamily="49" charset="0"/>
              </a:rPr>
              <a:t> (det1); </a:t>
            </a:r>
            <a:r>
              <a:rPr lang="es-ES" altLang="es-AR" sz="6000" b="1" dirty="0" err="1">
                <a:solidFill>
                  <a:srgbClr val="C00000"/>
                </a:solidFill>
                <a:latin typeface="Courier New" panose="02070309020205020404" pitchFamily="49" charset="0"/>
              </a:rPr>
              <a:t>reset</a:t>
            </a:r>
            <a:r>
              <a:rPr lang="es-ES" altLang="es-AR" sz="6000" b="1" dirty="0">
                <a:solidFill>
                  <a:srgbClr val="C00000"/>
                </a:solidFill>
                <a:latin typeface="Courier New" panose="02070309020205020404" pitchFamily="49" charset="0"/>
              </a:rPr>
              <a:t> (det2); </a:t>
            </a:r>
            <a:r>
              <a:rPr lang="es-ES" altLang="es-AR" sz="6000" b="1" dirty="0" err="1">
                <a:solidFill>
                  <a:srgbClr val="C00000"/>
                </a:solidFill>
                <a:latin typeface="Courier New" panose="02070309020205020404" pitchFamily="49" charset="0"/>
              </a:rPr>
              <a:t>reset</a:t>
            </a:r>
            <a:r>
              <a:rPr lang="es-ES" altLang="es-AR" sz="6000" b="1" dirty="0">
                <a:solidFill>
                  <a:srgbClr val="C00000"/>
                </a:solidFill>
                <a:latin typeface="Courier New" panose="02070309020205020404" pitchFamily="49" charset="0"/>
              </a:rPr>
              <a:t> (det3);</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a:solidFill>
                  <a:srgbClr val="00B050"/>
                </a:solidFill>
                <a:latin typeface="Courier New" panose="02070309020205020404" pitchFamily="49" charset="0"/>
              </a:rPr>
              <a:t>leer(det1, regd1); leer(det2, regd2); leer(det3, regd3);</a:t>
            </a:r>
          </a:p>
          <a:p>
            <a:pPr>
              <a:lnSpc>
                <a:spcPct val="120000"/>
              </a:lnSpc>
              <a:spcBef>
                <a:spcPts val="0"/>
              </a:spcBef>
              <a:buFont typeface="Wingdings" panose="05000000000000000000" pitchFamily="2" charset="2"/>
              <a:buNone/>
            </a:pPr>
            <a:endParaRPr lang="es-ES" altLang="es-AR" sz="6000" b="1" dirty="0">
              <a:solidFill>
                <a:srgbClr val="00B050"/>
              </a:solidFill>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0070C0"/>
                </a:solidFill>
                <a:latin typeface="Courier New" panose="02070309020205020404" pitchFamily="49" charset="0"/>
              </a:rPr>
              <a:t>minimo</a:t>
            </a:r>
            <a:r>
              <a:rPr lang="es-ES" altLang="es-AR" sz="6000" b="1" dirty="0">
                <a:solidFill>
                  <a:srgbClr val="0070C0"/>
                </a:solidFill>
                <a:latin typeface="Courier New" panose="02070309020205020404" pitchFamily="49" charset="0"/>
              </a:rPr>
              <a:t>(regd1, regd2, regd3, min);</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while</a:t>
            </a:r>
            <a:r>
              <a:rPr lang="es-ES" altLang="es-AR" sz="6000" dirty="0">
                <a:latin typeface="Courier New" panose="02070309020205020404" pitchFamily="49" charset="0"/>
              </a:rPr>
              <a:t> (</a:t>
            </a:r>
            <a:r>
              <a:rPr lang="es-ES" altLang="es-AR" sz="6000" b="1" dirty="0" err="1">
                <a:solidFill>
                  <a:srgbClr val="0070C0"/>
                </a:solidFill>
                <a:latin typeface="Courier New" panose="02070309020205020404" pitchFamily="49" charset="0"/>
              </a:rPr>
              <a:t>min.cod</a:t>
            </a:r>
            <a:r>
              <a:rPr lang="es-ES" altLang="es-AR" sz="6000" b="1" dirty="0">
                <a:solidFill>
                  <a:srgbClr val="0070C0"/>
                </a:solidFill>
                <a:latin typeface="Courier New" panose="02070309020205020404" pitchFamily="49" charset="0"/>
              </a:rPr>
              <a:t> &lt;&gt; </a:t>
            </a:r>
            <a:r>
              <a:rPr lang="es-ES" altLang="es-AR" sz="6000" b="1" dirty="0" err="1">
                <a:solidFill>
                  <a:srgbClr val="0070C0"/>
                </a:solidFill>
                <a:latin typeface="Courier New" panose="02070309020205020404" pitchFamily="49" charset="0"/>
              </a:rPr>
              <a:t>valoralto</a:t>
            </a:r>
            <a:r>
              <a:rPr lang="es-ES" altLang="es-AR" sz="6000" dirty="0">
                <a:latin typeface="Courier New" panose="02070309020205020404" pitchFamily="49" charset="0"/>
              </a:rPr>
              <a:t>) do  </a:t>
            </a:r>
            <a:r>
              <a:rPr lang="es-ES" altLang="es-AR" sz="6000" dirty="0" err="1">
                <a:latin typeface="Courier New" panose="02070309020205020404" pitchFamily="49" charset="0"/>
              </a:rPr>
              <a:t>begin</a:t>
            </a:r>
            <a:endParaRPr lang="es-ES" altLang="es-AR" sz="60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C00000"/>
                </a:solidFill>
                <a:latin typeface="Courier New" panose="02070309020205020404" pitchFamily="49" charset="0"/>
              </a:rPr>
              <a:t>read</a:t>
            </a:r>
            <a:r>
              <a:rPr lang="es-ES" altLang="es-AR" sz="60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a:t>
            </a:r>
            <a:r>
              <a:rPr lang="es-ES" altLang="es-AR" sz="6000" b="1" dirty="0" err="1">
                <a:solidFill>
                  <a:srgbClr val="C00000"/>
                </a:solidFill>
                <a:latin typeface="Courier New" panose="02070309020205020404" pitchFamily="49" charset="0"/>
              </a:rPr>
              <a:t>while</a:t>
            </a:r>
            <a:r>
              <a:rPr lang="es-ES" altLang="es-AR" sz="6000" b="1" dirty="0">
                <a:solidFill>
                  <a:srgbClr val="C00000"/>
                </a:solidFill>
                <a:latin typeface="Courier New" panose="02070309020205020404" pitchFamily="49" charset="0"/>
              </a:rPr>
              <a:t> (</a:t>
            </a:r>
            <a:r>
              <a:rPr lang="es-ES" altLang="es-AR" sz="6000" b="1" dirty="0" err="1">
                <a:solidFill>
                  <a:srgbClr val="C00000"/>
                </a:solidFill>
                <a:latin typeface="Courier New" panose="02070309020205020404" pitchFamily="49" charset="0"/>
              </a:rPr>
              <a:t>regm.cod</a:t>
            </a:r>
            <a:r>
              <a:rPr lang="es-ES" altLang="es-AR" sz="6000" b="1" dirty="0">
                <a:solidFill>
                  <a:srgbClr val="C00000"/>
                </a:solidFill>
                <a:latin typeface="Courier New" panose="02070309020205020404" pitchFamily="49" charset="0"/>
              </a:rPr>
              <a:t> &lt;&gt; </a:t>
            </a:r>
            <a:r>
              <a:rPr lang="es-ES" altLang="es-AR" sz="6000" b="1" dirty="0" err="1">
                <a:solidFill>
                  <a:srgbClr val="C00000"/>
                </a:solidFill>
                <a:latin typeface="Courier New" panose="02070309020205020404" pitchFamily="49" charset="0"/>
              </a:rPr>
              <a:t>min.cod</a:t>
            </a:r>
            <a:r>
              <a:rPr lang="es-ES" altLang="es-AR" sz="6000" b="1" dirty="0">
                <a:solidFill>
                  <a:srgbClr val="C00000"/>
                </a:solidFill>
                <a:latin typeface="Courier New" panose="02070309020205020404" pitchFamily="49" charset="0"/>
              </a:rPr>
              <a:t>) do </a:t>
            </a:r>
            <a:r>
              <a:rPr lang="es-ES" altLang="es-AR" sz="6000" b="1" dirty="0" err="1">
                <a:solidFill>
                  <a:srgbClr val="C00000"/>
                </a:solidFill>
                <a:latin typeface="Courier New" panose="02070309020205020404" pitchFamily="49" charset="0"/>
              </a:rPr>
              <a:t>read</a:t>
            </a:r>
            <a:r>
              <a:rPr lang="es-ES" altLang="es-AR" sz="60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while</a:t>
            </a:r>
            <a:r>
              <a:rPr lang="es-ES" altLang="es-AR" sz="6000" dirty="0">
                <a:latin typeface="Courier New" panose="02070309020205020404" pitchFamily="49" charset="0"/>
              </a:rPr>
              <a:t> (</a:t>
            </a:r>
            <a:r>
              <a:rPr lang="es-ES" altLang="es-AR" sz="6000" b="1" dirty="0" err="1">
                <a:solidFill>
                  <a:srgbClr val="0070C0"/>
                </a:solidFill>
                <a:latin typeface="Courier New" panose="02070309020205020404" pitchFamily="49" charset="0"/>
              </a:rPr>
              <a:t>regm.cod</a:t>
            </a:r>
            <a:r>
              <a:rPr lang="es-ES" altLang="es-AR" sz="6000" b="1" dirty="0">
                <a:solidFill>
                  <a:srgbClr val="0070C0"/>
                </a:solidFill>
                <a:latin typeface="Courier New" panose="02070309020205020404" pitchFamily="49" charset="0"/>
              </a:rPr>
              <a:t> = </a:t>
            </a:r>
            <a:r>
              <a:rPr lang="es-ES" altLang="es-AR" sz="6000" b="1" dirty="0" err="1">
                <a:solidFill>
                  <a:srgbClr val="0070C0"/>
                </a:solidFill>
                <a:latin typeface="Courier New" panose="02070309020205020404" pitchFamily="49" charset="0"/>
              </a:rPr>
              <a:t>min.cod</a:t>
            </a:r>
            <a:r>
              <a:rPr lang="es-ES" altLang="es-AR" sz="6000" b="1" dirty="0">
                <a:solidFill>
                  <a:srgbClr val="0070C0"/>
                </a:solidFill>
                <a:latin typeface="Courier New" panose="02070309020205020404" pitchFamily="49" charset="0"/>
              </a:rPr>
              <a:t> </a:t>
            </a:r>
            <a:r>
              <a:rPr lang="es-ES" altLang="es-AR" sz="6000" dirty="0">
                <a:latin typeface="Courier New" panose="02070309020205020404" pitchFamily="49" charset="0"/>
              </a:rPr>
              <a:t>) do </a:t>
            </a:r>
            <a:r>
              <a:rPr lang="es-ES" altLang="es-AR" sz="6000" dirty="0" err="1">
                <a:latin typeface="Courier New" panose="02070309020205020404" pitchFamily="49" charset="0"/>
              </a:rPr>
              <a:t>begin</a:t>
            </a:r>
            <a:endParaRPr lang="es-ES" altLang="es-AR" sz="60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regm.cant</a:t>
            </a:r>
            <a:r>
              <a:rPr lang="es-ES" altLang="es-AR" sz="6000" dirty="0">
                <a:latin typeface="Courier New" panose="02070309020205020404" pitchFamily="49" charset="0"/>
              </a:rPr>
              <a:t>:=</a:t>
            </a:r>
            <a:r>
              <a:rPr lang="es-ES" altLang="es-AR" sz="6000" dirty="0" err="1">
                <a:latin typeface="Courier New" panose="02070309020205020404" pitchFamily="49" charset="0"/>
              </a:rPr>
              <a:t>regm.cant</a:t>
            </a:r>
            <a:r>
              <a:rPr lang="es-ES" altLang="es-AR" sz="6000" dirty="0">
                <a:latin typeface="Courier New" panose="02070309020205020404" pitchFamily="49" charset="0"/>
              </a:rPr>
              <a:t> - </a:t>
            </a:r>
            <a:r>
              <a:rPr lang="es-ES" altLang="es-AR" sz="6000" dirty="0" err="1">
                <a:latin typeface="Courier New" panose="02070309020205020404" pitchFamily="49" charset="0"/>
              </a:rPr>
              <a:t>min.cantvendida</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0070C0"/>
                </a:solidFill>
                <a:latin typeface="Courier New" panose="02070309020205020404" pitchFamily="49" charset="0"/>
              </a:rPr>
              <a:t>minimo</a:t>
            </a:r>
            <a:r>
              <a:rPr lang="es-ES" altLang="es-AR" sz="6000" b="1" dirty="0">
                <a:solidFill>
                  <a:srgbClr val="0070C0"/>
                </a:solidFill>
                <a:latin typeface="Courier New" panose="02070309020205020404" pitchFamily="49" charset="0"/>
              </a:rPr>
              <a:t>(regd1, regd2, regd3, min);</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err="1">
                <a:solidFill>
                  <a:srgbClr val="C00000"/>
                </a:solidFill>
                <a:latin typeface="Courier New" panose="02070309020205020404" pitchFamily="49" charset="0"/>
              </a:rPr>
              <a:t>seek</a:t>
            </a:r>
            <a:r>
              <a:rPr lang="es-ES" altLang="es-AR" sz="6000" b="1" dirty="0">
                <a:solidFill>
                  <a:srgbClr val="C00000"/>
                </a:solidFill>
                <a:latin typeface="Courier New" panose="02070309020205020404" pitchFamily="49" charset="0"/>
              </a:rPr>
              <a:t> (mae1, </a:t>
            </a:r>
            <a:r>
              <a:rPr lang="es-ES" altLang="es-AR" sz="6000" b="1" dirty="0" err="1">
                <a:solidFill>
                  <a:srgbClr val="C00000"/>
                </a:solidFill>
                <a:latin typeface="Courier New" panose="02070309020205020404" pitchFamily="49" charset="0"/>
              </a:rPr>
              <a:t>filepos</a:t>
            </a:r>
            <a:r>
              <a:rPr lang="es-ES" altLang="es-AR" sz="6000" b="1" dirty="0">
                <a:solidFill>
                  <a:srgbClr val="C00000"/>
                </a:solidFill>
                <a:latin typeface="Courier New" panose="02070309020205020404" pitchFamily="49" charset="0"/>
              </a:rPr>
              <a:t>(mae1)-1);</a:t>
            </a:r>
          </a:p>
          <a:p>
            <a:pPr>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a:t>
            </a:r>
            <a:r>
              <a:rPr lang="es-ES" altLang="es-AR" sz="6000" b="1" dirty="0" err="1">
                <a:solidFill>
                  <a:srgbClr val="C00000"/>
                </a:solidFill>
                <a:latin typeface="Courier New" panose="02070309020205020404" pitchFamily="49" charset="0"/>
              </a:rPr>
              <a:t>write</a:t>
            </a:r>
            <a:r>
              <a:rPr lang="es-ES" altLang="es-AR" sz="60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a:lnSpc>
                <a:spcPct val="120000"/>
              </a:lnSpc>
              <a:spcBef>
                <a:spcPts val="0"/>
              </a:spcBef>
              <a:buFont typeface="Wingdings" panose="05000000000000000000" pitchFamily="2" charset="2"/>
              <a:buNone/>
            </a:pPr>
            <a:endParaRPr lang="es-ES" altLang="es-AR" sz="2500" dirty="0">
              <a:latin typeface="Courier New" panose="02070309020205020404" pitchFamily="49" charset="0"/>
            </a:endParaRPr>
          </a:p>
          <a:p>
            <a:pPr>
              <a:lnSpc>
                <a:spcPct val="120000"/>
              </a:lnSpc>
              <a:spcBef>
                <a:spcPts val="0"/>
              </a:spcBef>
              <a:buFont typeface="Wingdings" panose="05000000000000000000" pitchFamily="2" charset="2"/>
              <a:buNone/>
            </a:pPr>
            <a:endParaRPr lang="es-ES" altLang="es-AR" sz="2500" dirty="0">
              <a:latin typeface="Courier New" panose="02070309020205020404" pitchFamily="49" charset="0"/>
            </a:endParaRPr>
          </a:p>
          <a:p>
            <a:pPr>
              <a:lnSpc>
                <a:spcPct val="120000"/>
              </a:lnSpc>
              <a:spcBef>
                <a:spcPts val="0"/>
              </a:spcBef>
              <a:buFont typeface="Wingdings" panose="05000000000000000000" pitchFamily="2" charset="2"/>
              <a:buNone/>
            </a:pPr>
            <a:endParaRPr lang="es-ES" altLang="es-AR" sz="1700" dirty="0">
              <a:latin typeface="Courier New" panose="02070309020205020404" pitchFamily="49" charset="0"/>
            </a:endParaRP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BE232C2B-40A1-41B4-B3DC-0EB50ED3E69D}" type="slidenum">
              <a:rPr lang="es-ES" altLang="es-AR"/>
              <a:pPr/>
              <a:t>11</a:t>
            </a:fld>
            <a:endParaRPr lang="es-ES" altLang="es-AR"/>
          </a:p>
        </p:txBody>
      </p:sp>
      <p:sp>
        <p:nvSpPr>
          <p:cNvPr id="4" name="Rectángulo 3">
            <a:extLst>
              <a:ext uri="{FF2B5EF4-FFF2-40B4-BE49-F238E27FC236}">
                <a16:creationId xmlns:a16="http://schemas.microsoft.com/office/drawing/2014/main" xmlns="" id="{3A61D14C-1134-B047-98FC-6C128683B318}"/>
              </a:ext>
            </a:extLst>
          </p:cNvPr>
          <p:cNvSpPr/>
          <p:nvPr/>
        </p:nvSpPr>
        <p:spPr>
          <a:xfrm>
            <a:off x="6966751" y="451313"/>
            <a:ext cx="6096000" cy="2405274"/>
          </a:xfrm>
          <a:prstGeom prst="rect">
            <a:avLst/>
          </a:prstGeom>
        </p:spPr>
        <p:txBody>
          <a:bodyPr>
            <a:spAutoFit/>
          </a:bodyPr>
          <a:lstStyle/>
          <a:p>
            <a:pPr>
              <a:lnSpc>
                <a:spcPct val="120000"/>
              </a:lnSpc>
              <a:spcBef>
                <a:spcPts val="0"/>
              </a:spcBef>
              <a:buFont typeface="Wingdings" panose="05000000000000000000" pitchFamily="2" charset="2"/>
              <a:buNone/>
            </a:pPr>
            <a:r>
              <a:rPr lang="es-ES" altLang="es-AR" dirty="0" err="1">
                <a:latin typeface="Courier New" panose="02070309020205020404" pitchFamily="49" charset="0"/>
              </a:rPr>
              <a:t>procedure</a:t>
            </a:r>
            <a:r>
              <a:rPr lang="es-ES" altLang="es-AR" dirty="0">
                <a:latin typeface="Courier New" panose="02070309020205020404" pitchFamily="49" charset="0"/>
              </a:rPr>
              <a:t> leer (</a:t>
            </a:r>
            <a:r>
              <a:rPr lang="es-ES" altLang="es-AR" dirty="0" err="1">
                <a:latin typeface="Courier New" panose="02070309020205020404" pitchFamily="49" charset="0"/>
              </a:rPr>
              <a:t>var</a:t>
            </a:r>
            <a:r>
              <a:rPr lang="es-ES" altLang="es-AR" dirty="0">
                <a:latin typeface="Courier New" panose="02070309020205020404" pitchFamily="49" charset="0"/>
              </a:rPr>
              <a:t> archivo: detalle;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var</a:t>
            </a:r>
            <a:r>
              <a:rPr lang="es-ES" altLang="es-AR" dirty="0">
                <a:latin typeface="Courier New" panose="02070309020205020404" pitchFamily="49" charset="0"/>
              </a:rPr>
              <a:t> </a:t>
            </a:r>
            <a:r>
              <a:rPr lang="es-ES" altLang="es-AR" dirty="0" err="1">
                <a:latin typeface="Courier New" panose="02070309020205020404" pitchFamily="49" charset="0"/>
              </a:rPr>
              <a:t>dato:v_prod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if</a:t>
            </a:r>
            <a:r>
              <a:rPr lang="es-ES" altLang="es-AR" dirty="0">
                <a:latin typeface="Courier New" panose="02070309020205020404" pitchFamily="49" charset="0"/>
              </a:rPr>
              <a:t> (</a:t>
            </a:r>
            <a:r>
              <a:rPr lang="es-ES" altLang="es-AR" dirty="0" err="1">
                <a:latin typeface="Courier New" panose="02070309020205020404" pitchFamily="49" charset="0"/>
              </a:rPr>
              <a:t>not</a:t>
            </a:r>
            <a:r>
              <a:rPr lang="es-ES" altLang="es-AR" dirty="0">
                <a:latin typeface="Courier New" panose="02070309020205020404" pitchFamily="49" charset="0"/>
              </a:rPr>
              <a:t> </a:t>
            </a:r>
            <a:r>
              <a:rPr lang="es-ES" altLang="es-AR" dirty="0" err="1">
                <a:latin typeface="Courier New" panose="02070309020205020404" pitchFamily="49" charset="0"/>
              </a:rPr>
              <a:t>eof</a:t>
            </a:r>
            <a:r>
              <a:rPr lang="es-ES" altLang="es-AR" dirty="0">
                <a:latin typeface="Courier New" panose="02070309020205020404" pitchFamily="49" charset="0"/>
              </a:rPr>
              <a:t>(archivo))</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then</a:t>
            </a:r>
            <a:r>
              <a:rPr lang="es-ES" altLang="es-AR" dirty="0">
                <a:latin typeface="Courier New" panose="02070309020205020404" pitchFamily="49" charset="0"/>
              </a:rPr>
              <a:t> </a:t>
            </a:r>
            <a:r>
              <a:rPr lang="es-ES" altLang="es-AR" dirty="0" err="1">
                <a:latin typeface="Courier New" panose="02070309020205020404" pitchFamily="49" charset="0"/>
              </a:rPr>
              <a:t>read</a:t>
            </a:r>
            <a:r>
              <a:rPr lang="es-ES" altLang="es-AR" dirty="0">
                <a:latin typeface="Courier New" panose="02070309020205020404" pitchFamily="49" charset="0"/>
              </a:rPr>
              <a:t> (</a:t>
            </a:r>
            <a:r>
              <a:rPr lang="es-ES" altLang="es-AR" dirty="0" err="1">
                <a:latin typeface="Courier New" panose="02070309020205020404" pitchFamily="49" charset="0"/>
              </a:rPr>
              <a:t>archivo,dato</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else</a:t>
            </a:r>
            <a:r>
              <a:rPr lang="es-ES" altLang="es-AR" dirty="0">
                <a:latin typeface="Courier New" panose="02070309020205020404" pitchFamily="49" charset="0"/>
              </a:rPr>
              <a:t> </a:t>
            </a:r>
            <a:r>
              <a:rPr lang="es-ES" altLang="es-AR" dirty="0" err="1">
                <a:latin typeface="Courier New" panose="02070309020205020404" pitchFamily="49" charset="0"/>
              </a:rPr>
              <a:t>dato.cod</a:t>
            </a:r>
            <a:r>
              <a:rPr lang="es-ES" altLang="es-AR" dirty="0">
                <a:latin typeface="Courier New" panose="02070309020205020404" pitchFamily="49" charset="0"/>
              </a:rPr>
              <a:t> := </a:t>
            </a:r>
            <a:r>
              <a:rPr lang="es-ES" altLang="es-AR" dirty="0" err="1">
                <a:latin typeface="Courier New" panose="02070309020205020404" pitchFamily="49" charset="0"/>
              </a:rPr>
              <a:t>valoralto</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p:txBody>
      </p:sp>
      <p:sp>
        <p:nvSpPr>
          <p:cNvPr id="8" name="CuadroTexto 7">
            <a:extLst>
              <a:ext uri="{FF2B5EF4-FFF2-40B4-BE49-F238E27FC236}">
                <a16:creationId xmlns:a16="http://schemas.microsoft.com/office/drawing/2014/main" xmlns="" id="{42FCA087-ECFB-7B42-857A-969737E476CE}"/>
              </a:ext>
            </a:extLst>
          </p:cNvPr>
          <p:cNvSpPr txBox="1"/>
          <p:nvPr/>
        </p:nvSpPr>
        <p:spPr>
          <a:xfrm>
            <a:off x="6868857" y="2692656"/>
            <a:ext cx="7275511" cy="4216539"/>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sz="1600" b="1" dirty="0" err="1">
                <a:latin typeface="Courier New" panose="02070309020205020404" pitchFamily="49" charset="0"/>
              </a:rPr>
              <a:t>procedure</a:t>
            </a:r>
            <a:r>
              <a:rPr lang="es-ES" altLang="es-AR" sz="1600" b="1" dirty="0">
                <a:latin typeface="Courier New" panose="02070309020205020404" pitchFamily="49" charset="0"/>
              </a:rPr>
              <a:t> </a:t>
            </a:r>
            <a:r>
              <a:rPr lang="es-ES" altLang="es-AR" sz="1600" b="1" dirty="0" err="1">
                <a:latin typeface="Courier New" panose="02070309020205020404" pitchFamily="49" charset="0"/>
              </a:rPr>
              <a:t>minimo</a:t>
            </a:r>
            <a:r>
              <a:rPr lang="es-ES" altLang="es-AR" sz="1600" b="1"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r1,r2,r3: </a:t>
            </a:r>
            <a:r>
              <a:rPr lang="es-ES" altLang="es-AR" sz="1600" dirty="0" err="1">
                <a:latin typeface="Courier New" panose="02070309020205020404" pitchFamily="49" charset="0"/>
              </a:rPr>
              <a:t>v_prod</a:t>
            </a:r>
            <a:r>
              <a:rPr lang="es-ES" altLang="es-AR" sz="16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a:t>
            </a:r>
            <a:r>
              <a:rPr lang="es-ES" altLang="es-AR" sz="1600" dirty="0" err="1">
                <a:latin typeface="Courier New" panose="02070309020205020404" pitchFamily="49" charset="0"/>
              </a:rPr>
              <a:t>min:v_prod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(r1.cod&lt;=r2.cod) and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(r1.cod&lt;=r3.cod)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r1;  leer(det1,r1)</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(r2.cod&lt;=r3.cod)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r2; leer(det2,r2)</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r3;leer(det3,r3)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p:txBody>
      </p:sp>
    </p:spTree>
    <p:extLst>
      <p:ext uri="{BB962C8B-B14F-4D97-AF65-F5344CB8AC3E}">
        <p14:creationId xmlns:p14="http://schemas.microsoft.com/office/powerpoint/2010/main" val="483239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710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710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8710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87108">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87108">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87108">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87108">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87108">
                                            <p:txEl>
                                              <p:pRg st="9" end="9"/>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4">
                                            <p:txEl>
                                              <p:pRg st="0" end="0"/>
                                            </p:txEl>
                                          </p:spTgt>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4">
                                            <p:txEl>
                                              <p:pRg st="1" end="1"/>
                                            </p:txEl>
                                          </p:spTgt>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4">
                                            <p:txEl>
                                              <p:pRg st="2" end="2"/>
                                            </p:txEl>
                                          </p:spTgt>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4">
                                            <p:txEl>
                                              <p:pRg st="3" end="3"/>
                                            </p:txEl>
                                          </p:spTgt>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0"/>
                                          </p:stCondLst>
                                        </p:cTn>
                                        <p:tgtEl>
                                          <p:spTgt spid="4">
                                            <p:txEl>
                                              <p:pRg st="4" end="4"/>
                                            </p:txEl>
                                          </p:spTgt>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4">
                                            <p:txEl>
                                              <p:pRg st="5" end="5"/>
                                            </p:txEl>
                                          </p:spTgt>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4">
                                            <p:txEl>
                                              <p:pRg st="6" end="6"/>
                                            </p:txEl>
                                          </p:spTgt>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8">
                                            <p:txEl>
                                              <p:pRg st="0" end="0"/>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8">
                                            <p:txEl>
                                              <p:pRg st="1" end="1"/>
                                            </p:txEl>
                                          </p:spTgt>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8">
                                            <p:txEl>
                                              <p:pRg st="2" end="2"/>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8">
                                            <p:txEl>
                                              <p:pRg st="3" end="3"/>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8">
                                            <p:txEl>
                                              <p:pRg st="4" end="4"/>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8">
                                            <p:txEl>
                                              <p:pRg st="5" end="5"/>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8">
                                            <p:txEl>
                                              <p:pRg st="6" end="6"/>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
                                            <p:txEl>
                                              <p:pRg st="7" end="7"/>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8">
                                            <p:txEl>
                                              <p:pRg st="8" end="8"/>
                                            </p:txEl>
                                          </p:spTgt>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8">
                                            <p:txEl>
                                              <p:pRg st="9" end="9"/>
                                            </p:txEl>
                                          </p:spTgt>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8">
                                            <p:txEl>
                                              <p:pRg st="10" end="10"/>
                                            </p:txEl>
                                          </p:spTgt>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8">
                                            <p:txEl>
                                              <p:pRg st="11" end="11"/>
                                            </p:txEl>
                                          </p:spTgt>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8">
                                            <p:txEl>
                                              <p:pRg st="12" end="12"/>
                                            </p:txEl>
                                          </p:spTgt>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8">
                                            <p:txEl>
                                              <p:pRg st="13" end="13"/>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687108">
                                            <p:txEl>
                                              <p:pRg st="10" end="10"/>
                                            </p:txEl>
                                          </p:spTgt>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687108">
                                            <p:txEl>
                                              <p:pRg st="11" end="1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687108">
                                            <p:txEl>
                                              <p:pRg st="12" end="1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687108">
                                            <p:txEl>
                                              <p:pRg st="13" end="13"/>
                                            </p:txEl>
                                          </p:spTgt>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687108">
                                            <p:txEl>
                                              <p:pRg st="14" end="14"/>
                                            </p:txEl>
                                          </p:spTgt>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687108">
                                            <p:txEl>
                                              <p:pRg st="15" end="15"/>
                                            </p:txEl>
                                          </p:spTgt>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687108">
                                            <p:txEl>
                                              <p:pRg st="16" end="16"/>
                                            </p:txEl>
                                          </p:spTgt>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nodeType="clickEffect">
                                  <p:stCondLst>
                                    <p:cond delay="0"/>
                                  </p:stCondLst>
                                  <p:childTnLst>
                                    <p:set>
                                      <p:cBhvr>
                                        <p:cTn id="110" dur="1" fill="hold">
                                          <p:stCondLst>
                                            <p:cond delay="0"/>
                                          </p:stCondLst>
                                        </p:cTn>
                                        <p:tgtEl>
                                          <p:spTgt spid="687108">
                                            <p:txEl>
                                              <p:pRg st="17" end="17"/>
                                            </p:txEl>
                                          </p:spTgt>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687108">
                                            <p:txEl>
                                              <p:pRg st="18" end="18"/>
                                            </p:txEl>
                                          </p:spTgt>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nodeType="clickEffect">
                                  <p:stCondLst>
                                    <p:cond delay="0"/>
                                  </p:stCondLst>
                                  <p:childTnLst>
                                    <p:set>
                                      <p:cBhvr>
                                        <p:cTn id="116" dur="1" fill="hold">
                                          <p:stCondLst>
                                            <p:cond delay="0"/>
                                          </p:stCondLst>
                                        </p:cTn>
                                        <p:tgtEl>
                                          <p:spTgt spid="687108">
                                            <p:txEl>
                                              <p:pRg st="19" end="19"/>
                                            </p:txEl>
                                          </p:spTgt>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687108">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5400" y="170224"/>
            <a:ext cx="9601200" cy="1485900"/>
          </a:xfrm>
        </p:spPr>
        <p:txBody>
          <a:bodyPr/>
          <a:lstStyle/>
          <a:p>
            <a:r>
              <a:rPr lang="es-ES_tradnl" altLang="es-AR" dirty="0"/>
              <a:t>Archivos </a:t>
            </a:r>
            <a:r>
              <a:rPr lang="es-ES_tradnl" altLang="es-AR" dirty="0">
                <a:sym typeface="Wingdings" panose="05000000000000000000" pitchFamily="2" charset="2"/>
              </a:rPr>
              <a:t></a:t>
            </a:r>
            <a:r>
              <a:rPr lang="es-ES_tradnl" altLang="es-AR" dirty="0"/>
              <a:t> Corte de control</a:t>
            </a:r>
            <a:endParaRPr lang="es-AR"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783200393"/>
              </p:ext>
            </p:extLst>
          </p:nvPr>
        </p:nvGraphicFramePr>
        <p:xfrm>
          <a:off x="1219200" y="1796716"/>
          <a:ext cx="6071937" cy="41151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fecha 3"/>
          <p:cNvSpPr>
            <a:spLocks noGrp="1"/>
          </p:cNvSpPr>
          <p:nvPr>
            <p:ph type="dt" sz="half" idx="10"/>
          </p:nvPr>
        </p:nvSpPr>
        <p:spPr/>
        <p:txBody>
          <a:bodyPr/>
          <a:lstStyle/>
          <a:p>
            <a:r>
              <a:rPr lang="es-AR"/>
              <a:t>FOD - UNLP Fac de Informatica</a:t>
            </a:r>
          </a:p>
        </p:txBody>
      </p:sp>
      <p:sp>
        <p:nvSpPr>
          <p:cNvPr id="6" name="Marcador de número de diapositiva 5"/>
          <p:cNvSpPr>
            <a:spLocks noGrp="1"/>
          </p:cNvSpPr>
          <p:nvPr>
            <p:ph type="sldNum" sz="quarter" idx="12"/>
          </p:nvPr>
        </p:nvSpPr>
        <p:spPr/>
        <p:txBody>
          <a:bodyPr/>
          <a:lstStyle/>
          <a:p>
            <a:fld id="{7929C196-6EC7-4118-A5C6-AEB17F0475D0}" type="slidenum">
              <a:rPr lang="es-AR" smtClean="0"/>
              <a:t>12</a:t>
            </a:fld>
            <a:endParaRPr lang="es-AR"/>
          </a:p>
        </p:txBody>
      </p:sp>
      <p:graphicFrame>
        <p:nvGraphicFramePr>
          <p:cNvPr id="8" name="Group 60"/>
          <p:cNvGraphicFramePr>
            <a:graphicFrameLocks/>
          </p:cNvGraphicFramePr>
          <p:nvPr>
            <p:extLst>
              <p:ext uri="{D42A27DB-BD31-4B8C-83A1-F6EECF244321}">
                <p14:modId xmlns:p14="http://schemas.microsoft.com/office/powerpoint/2010/main" val="2259178568"/>
              </p:ext>
            </p:extLst>
          </p:nvPr>
        </p:nvGraphicFramePr>
        <p:xfrm>
          <a:off x="7619999" y="1534828"/>
          <a:ext cx="4138863" cy="4637373"/>
        </p:xfrm>
        <a:graphic>
          <a:graphicData uri="http://schemas.openxmlformats.org/drawingml/2006/table">
            <a:tbl>
              <a:tblPr/>
              <a:tblGrid>
                <a:gridCol w="4138863">
                  <a:extLst>
                    <a:ext uri="{9D8B030D-6E8A-4147-A177-3AD203B41FA5}">
                      <a16:colId xmlns:a16="http://schemas.microsoft.com/office/drawing/2014/main" xmlns="" val="20000"/>
                    </a:ext>
                  </a:extLst>
                </a:gridCol>
              </a:tblGrid>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Provincia: xxxx</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Partido: yyyy</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Ciudad  # Var. # Muj. Desocupados</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  aaa      …..      ……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3"/>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  bbb      …..      ……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4"/>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  ccc      …..      ……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5"/>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Total Partido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6"/>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Partido: zzzz</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7"/>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Ciudad  # Var. # Muj. Desocupados</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8"/>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  …        …..      ……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09"/>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Total Partido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10"/>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a:ln>
                            <a:noFill/>
                          </a:ln>
                          <a:solidFill>
                            <a:schemeClr val="tx2"/>
                          </a:solidFill>
                          <a:effectLst/>
                          <a:latin typeface="Arial" panose="020B0604020202020204" pitchFamily="34" charset="0"/>
                        </a:rPr>
                        <a:t>Total Provincia: …..</a:t>
                      </a:r>
                      <a:endParaRPr kumimoji="0" lang="es-ES" altLang="es-AR" sz="1600" b="0" i="0" u="none" strike="noStrike" cap="none" normalizeH="0" baseline="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11"/>
                  </a:ext>
                </a:extLst>
              </a:tr>
              <a:tr h="356721">
                <a:tc>
                  <a:txBody>
                    <a:bodyPr/>
                    <a:lstStyle>
                      <a:lvl1pPr>
                        <a:spcBef>
                          <a:spcPct val="20000"/>
                        </a:spcBef>
                        <a:buClr>
                          <a:schemeClr val="tx1"/>
                        </a:buClr>
                        <a:buSzPct val="70000"/>
                        <a:buFont typeface="Wingdings" panose="05000000000000000000" pitchFamily="2" charset="2"/>
                        <a:defRPr sz="2600">
                          <a:solidFill>
                            <a:schemeClr val="tx2"/>
                          </a:solidFill>
                          <a:latin typeface="Arial" panose="020B0604020202020204" pitchFamily="34" charset="0"/>
                        </a:defRPr>
                      </a:lvl1pPr>
                      <a:lvl2pPr>
                        <a:spcBef>
                          <a:spcPct val="20000"/>
                        </a:spcBef>
                        <a:buClr>
                          <a:schemeClr val="accent1"/>
                        </a:buClr>
                        <a:buSzPct val="75000"/>
                        <a:buFont typeface="Wingdings" panose="05000000000000000000" pitchFamily="2" charset="2"/>
                        <a:defRPr sz="2400">
                          <a:solidFill>
                            <a:schemeClr val="tx2"/>
                          </a:solidFill>
                          <a:latin typeface="Arial" panose="020B0604020202020204" pitchFamily="34" charset="0"/>
                        </a:defRPr>
                      </a:lvl2pPr>
                      <a:lvl3pPr>
                        <a:spcBef>
                          <a:spcPct val="20000"/>
                        </a:spcBef>
                        <a:buClr>
                          <a:schemeClr val="accent2"/>
                        </a:buClr>
                        <a:defRPr sz="2000">
                          <a:solidFill>
                            <a:schemeClr val="tx2"/>
                          </a:solidFill>
                          <a:latin typeface="Arial" panose="020B0604020202020204" pitchFamily="34" charset="0"/>
                        </a:defRPr>
                      </a:lvl3pPr>
                      <a:lvl4pPr>
                        <a:spcBef>
                          <a:spcPct val="20000"/>
                        </a:spcBef>
                        <a:buClr>
                          <a:schemeClr val="tx1"/>
                        </a:buClr>
                        <a:defRPr>
                          <a:solidFill>
                            <a:schemeClr val="tx2"/>
                          </a:solidFill>
                          <a:latin typeface="Arial" panose="020B0604020202020204" pitchFamily="34" charset="0"/>
                        </a:defRPr>
                      </a:lvl4pPr>
                      <a:lvl5pPr>
                        <a:spcBef>
                          <a:spcPct val="20000"/>
                        </a:spcBef>
                        <a:defRPr>
                          <a:solidFill>
                            <a:schemeClr val="tx2"/>
                          </a:solidFill>
                          <a:latin typeface="Arial" panose="020B0604020202020204" pitchFamily="34" charset="0"/>
                        </a:defRPr>
                      </a:lvl5pPr>
                      <a:lvl6pPr fontAlgn="base">
                        <a:spcBef>
                          <a:spcPct val="20000"/>
                        </a:spcBef>
                        <a:spcAft>
                          <a:spcPct val="0"/>
                        </a:spcAft>
                        <a:defRPr>
                          <a:solidFill>
                            <a:schemeClr val="tx2"/>
                          </a:solidFill>
                          <a:latin typeface="Arial" panose="020B0604020202020204" pitchFamily="34" charset="0"/>
                        </a:defRPr>
                      </a:lvl6pPr>
                      <a:lvl7pPr fontAlgn="base">
                        <a:spcBef>
                          <a:spcPct val="20000"/>
                        </a:spcBef>
                        <a:spcAft>
                          <a:spcPct val="0"/>
                        </a:spcAft>
                        <a:defRPr>
                          <a:solidFill>
                            <a:schemeClr val="tx2"/>
                          </a:solidFill>
                          <a:latin typeface="Arial" panose="020B0604020202020204" pitchFamily="34" charset="0"/>
                        </a:defRPr>
                      </a:lvl7pPr>
                      <a:lvl8pPr fontAlgn="base">
                        <a:spcBef>
                          <a:spcPct val="20000"/>
                        </a:spcBef>
                        <a:spcAft>
                          <a:spcPct val="0"/>
                        </a:spcAft>
                        <a:defRPr>
                          <a:solidFill>
                            <a:schemeClr val="tx2"/>
                          </a:solidFill>
                          <a:latin typeface="Arial" panose="020B0604020202020204" pitchFamily="34" charset="0"/>
                        </a:defRPr>
                      </a:lvl8pPr>
                      <a:lvl9pPr fontAlgn="base">
                        <a:spcBef>
                          <a:spcPct val="20000"/>
                        </a:spcBef>
                        <a:spcAft>
                          <a:spcPct val="0"/>
                        </a:spcAft>
                        <a:defRPr>
                          <a:solidFill>
                            <a:schemeClr val="tx2"/>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tabLst/>
                      </a:pPr>
                      <a:r>
                        <a:rPr kumimoji="0" lang="es-ES_tradnl" altLang="es-AR" sz="1600" b="0" i="0" u="none" strike="noStrike" cap="none" normalizeH="0" baseline="0" dirty="0">
                          <a:ln>
                            <a:noFill/>
                          </a:ln>
                          <a:solidFill>
                            <a:schemeClr val="tx2"/>
                          </a:solidFill>
                          <a:effectLst/>
                          <a:latin typeface="Arial" panose="020B0604020202020204" pitchFamily="34" charset="0"/>
                        </a:rPr>
                        <a:t>Provincia: </a:t>
                      </a:r>
                      <a:r>
                        <a:rPr kumimoji="0" lang="es-ES_tradnl" altLang="es-AR" sz="1600" b="0" i="0" u="none" strike="noStrike" cap="none" normalizeH="0" baseline="0" dirty="0" err="1">
                          <a:ln>
                            <a:noFill/>
                          </a:ln>
                          <a:solidFill>
                            <a:schemeClr val="tx2"/>
                          </a:solidFill>
                          <a:effectLst/>
                          <a:latin typeface="Arial" panose="020B0604020202020204" pitchFamily="34" charset="0"/>
                        </a:rPr>
                        <a:t>qqqq</a:t>
                      </a:r>
                      <a:endParaRPr kumimoji="0" lang="es-ES" altLang="es-AR" sz="1600" b="0" i="0" u="none" strike="noStrike" cap="none" normalizeH="0" baseline="0" dirty="0">
                        <a:ln>
                          <a:noFill/>
                        </a:ln>
                        <a:solidFill>
                          <a:schemeClr val="tx2"/>
                        </a:solidFill>
                        <a:effectLst/>
                        <a:latin typeface="Arial" panose="020B0604020202020204" pitchFamily="34" charset="0"/>
                      </a:endParaRPr>
                    </a:p>
                  </a:txBody>
                  <a:tcPr horzOverflow="overflow">
                    <a:lnL w="28575"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xmlns="" val="10012"/>
                  </a:ext>
                </a:extLst>
              </a:tr>
            </a:tbl>
          </a:graphicData>
        </a:graphic>
      </p:graphicFrame>
    </p:spTree>
    <p:extLst>
      <p:ext uri="{BB962C8B-B14F-4D97-AF65-F5344CB8AC3E}">
        <p14:creationId xmlns:p14="http://schemas.microsoft.com/office/powerpoint/2010/main" val="2618887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178" name="Rectangle 2"/>
          <p:cNvSpPr>
            <a:spLocks noGrp="1" noChangeArrowheads="1"/>
          </p:cNvSpPr>
          <p:nvPr>
            <p:ph type="title"/>
          </p:nvPr>
        </p:nvSpPr>
        <p:spPr>
          <a:xfrm>
            <a:off x="1371989" y="214113"/>
            <a:ext cx="9601200" cy="1485900"/>
          </a:xfrm>
        </p:spPr>
        <p:txBody>
          <a:bodyPr/>
          <a:lstStyle/>
          <a:p>
            <a:r>
              <a:rPr lang="es-ES_tradnl" altLang="es-AR" dirty="0"/>
              <a:t>Archivos </a:t>
            </a:r>
            <a:r>
              <a:rPr lang="es-ES_tradnl" altLang="es-AR" dirty="0">
                <a:sym typeface="Wingdings" panose="05000000000000000000" pitchFamily="2" charset="2"/>
              </a:rPr>
              <a:t> </a:t>
            </a:r>
            <a:r>
              <a:rPr lang="es-ES_tradnl" altLang="es-AR" dirty="0"/>
              <a:t>Corte de control</a:t>
            </a:r>
            <a:endParaRPr lang="es-ES" altLang="es-AR" dirty="0"/>
          </a:p>
        </p:txBody>
      </p:sp>
      <p:sp>
        <p:nvSpPr>
          <p:cNvPr id="690180" name="Rectangle 4"/>
          <p:cNvSpPr>
            <a:spLocks noGrp="1" noChangeArrowheads="1"/>
          </p:cNvSpPr>
          <p:nvPr>
            <p:ph sz="half" idx="1"/>
          </p:nvPr>
        </p:nvSpPr>
        <p:spPr>
          <a:xfrm>
            <a:off x="1218811" y="1469634"/>
            <a:ext cx="5193744" cy="4594283"/>
          </a:xfrm>
        </p:spPr>
        <p:txBody>
          <a:bodyPr>
            <a:noAutofit/>
          </a:bodyPr>
          <a:lstStyle/>
          <a:p>
            <a:pPr>
              <a:lnSpc>
                <a:spcPct val="120000"/>
              </a:lnSpc>
              <a:spcBef>
                <a:spcPts val="0"/>
              </a:spcBef>
              <a:buFont typeface="Wingdings" panose="05000000000000000000" pitchFamily="2" charset="2"/>
              <a:buNone/>
            </a:pPr>
            <a:r>
              <a:rPr lang="es-ES" altLang="es-AR" sz="1500" dirty="0" err="1">
                <a:latin typeface="Courier New" panose="02070309020205020404" pitchFamily="49" charset="0"/>
              </a:rPr>
              <a:t>program</a:t>
            </a:r>
            <a:r>
              <a:rPr lang="es-ES" altLang="es-AR" sz="1500" dirty="0">
                <a:latin typeface="Courier New" panose="02070309020205020404" pitchFamily="49" charset="0"/>
              </a:rPr>
              <a:t> </a:t>
            </a:r>
            <a:r>
              <a:rPr lang="es-ES" altLang="es-AR" sz="1500" dirty="0" err="1">
                <a:latin typeface="Courier New" panose="02070309020205020404" pitchFamily="49" charset="0"/>
              </a:rPr>
              <a:t>Corte_de_Control</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const</a:t>
            </a:r>
            <a:r>
              <a:rPr lang="es-ES" altLang="es-AR" sz="1500" dirty="0">
                <a:latin typeface="Courier New" panose="02070309020205020404" pitchFamily="49" charset="0"/>
              </a:rPr>
              <a:t> </a:t>
            </a:r>
            <a:r>
              <a:rPr lang="es-ES" altLang="es-AR" sz="1500" dirty="0" err="1">
                <a:latin typeface="Courier New" panose="02070309020205020404" pitchFamily="49" charset="0"/>
              </a:rPr>
              <a:t>valoralto</a:t>
            </a:r>
            <a:r>
              <a:rPr lang="es-ES" altLang="es-AR" sz="1500" dirty="0">
                <a:latin typeface="Courier New" panose="02070309020205020404" pitchFamily="49" charset="0"/>
              </a:rPr>
              <a:t>='</a:t>
            </a:r>
            <a:r>
              <a:rPr lang="es-ES" altLang="es-AR" sz="1500" dirty="0" err="1">
                <a:latin typeface="Courier New" panose="02070309020205020404" pitchFamily="49" charset="0"/>
              </a:rPr>
              <a:t>zzzz</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type</a:t>
            </a:r>
            <a:r>
              <a:rPr lang="es-ES" altLang="es-AR" sz="1500" dirty="0">
                <a:latin typeface="Courier New" panose="02070309020205020404" pitchFamily="49" charset="0"/>
              </a:rPr>
              <a:t> str10 = </a:t>
            </a:r>
            <a:r>
              <a:rPr lang="es-ES" altLang="es-AR" sz="1500" dirty="0" err="1">
                <a:latin typeface="Courier New" panose="02070309020205020404" pitchFamily="49" charset="0"/>
              </a:rPr>
              <a:t>string</a:t>
            </a:r>
            <a:r>
              <a:rPr lang="es-ES" altLang="es-AR" sz="1500" dirty="0">
                <a:latin typeface="Courier New" panose="02070309020205020404" pitchFamily="49" charset="0"/>
              </a:rPr>
              <a:t>[10];</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prov</a:t>
            </a:r>
            <a:r>
              <a:rPr lang="es-ES" altLang="es-AR" sz="1500" dirty="0">
                <a:latin typeface="Courier New" panose="02070309020205020404" pitchFamily="49" charset="0"/>
              </a:rPr>
              <a:t> = record</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provincia, partido, ciudad: str10;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cant_varones</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cant_mujeres</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cant_desocupados</a:t>
            </a:r>
            <a:r>
              <a:rPr lang="es-ES" altLang="es-AR" sz="1500" dirty="0">
                <a:latin typeface="Courier New" panose="02070309020205020404" pitchFamily="49" charset="0"/>
              </a:rPr>
              <a:t> : </a:t>
            </a:r>
            <a:r>
              <a:rPr lang="es-ES" altLang="es-AR" sz="1500" dirty="0" err="1">
                <a:latin typeface="Courier New" panose="02070309020205020404" pitchFamily="49" charset="0"/>
              </a:rPr>
              <a:t>integer</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end</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instituto = file of </a:t>
            </a:r>
            <a:r>
              <a:rPr lang="es-ES" altLang="es-AR" sz="1500" dirty="0" err="1">
                <a:latin typeface="Courier New" panose="02070309020205020404" pitchFamily="49" charset="0"/>
              </a:rPr>
              <a:t>prov</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var</a:t>
            </a:r>
            <a:r>
              <a:rPr lang="es-ES" altLang="es-AR" sz="1500" dirty="0">
                <a:latin typeface="Courier New" panose="02070309020205020404" pitchFamily="49" charset="0"/>
              </a:rPr>
              <a:t> </a:t>
            </a:r>
            <a:r>
              <a:rPr lang="es-ES" altLang="es-AR" sz="1500" dirty="0" err="1">
                <a:latin typeface="Courier New" panose="02070309020205020404" pitchFamily="49" charset="0"/>
              </a:rPr>
              <a:t>regm</a:t>
            </a:r>
            <a:r>
              <a:rPr lang="es-ES" altLang="es-AR" sz="1500" dirty="0">
                <a:latin typeface="Courier New" panose="02070309020205020404" pitchFamily="49" charset="0"/>
              </a:rPr>
              <a:t>: </a:t>
            </a:r>
            <a:r>
              <a:rPr lang="es-ES" altLang="es-AR" sz="1500" dirty="0" err="1">
                <a:latin typeface="Courier New" panose="02070309020205020404" pitchFamily="49" charset="0"/>
              </a:rPr>
              <a:t>prov</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inst</a:t>
            </a:r>
            <a:r>
              <a:rPr lang="es-ES" altLang="es-AR" sz="1500" dirty="0">
                <a:latin typeface="Courier New" panose="02070309020205020404" pitchFamily="49" charset="0"/>
              </a:rPr>
              <a:t>: instituto;</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t_varones</a:t>
            </a:r>
            <a:r>
              <a:rPr lang="es-ES" altLang="es-AR" sz="1500" dirty="0">
                <a:latin typeface="Courier New" panose="02070309020205020404" pitchFamily="49" charset="0"/>
              </a:rPr>
              <a:t>, </a:t>
            </a:r>
            <a:r>
              <a:rPr lang="es-ES" altLang="es-AR" sz="1500" dirty="0" err="1">
                <a:latin typeface="Courier New" panose="02070309020205020404" pitchFamily="49" charset="0"/>
              </a:rPr>
              <a:t>t_mujeres</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t_desocupa</a:t>
            </a:r>
            <a:r>
              <a:rPr lang="es-ES" altLang="es-AR" sz="1500" dirty="0">
                <a:latin typeface="Courier New" panose="02070309020205020404" pitchFamily="49" charset="0"/>
              </a:rPr>
              <a:t>, </a:t>
            </a:r>
            <a:r>
              <a:rPr lang="es-ES" altLang="es-AR" sz="1500" dirty="0" err="1">
                <a:latin typeface="Courier New" panose="02070309020205020404" pitchFamily="49" charset="0"/>
              </a:rPr>
              <a:t>t_prov_var</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t_prov_muj</a:t>
            </a:r>
            <a:r>
              <a:rPr lang="es-ES" altLang="es-AR" sz="1500" dirty="0">
                <a:latin typeface="Courier New" panose="02070309020205020404" pitchFamily="49" charset="0"/>
              </a:rPr>
              <a:t>, </a:t>
            </a:r>
            <a:r>
              <a:rPr lang="es-ES" altLang="es-AR" sz="1500" dirty="0" err="1">
                <a:latin typeface="Courier New" panose="02070309020205020404" pitchFamily="49" charset="0"/>
              </a:rPr>
              <a:t>t_prov_des</a:t>
            </a:r>
            <a:r>
              <a:rPr lang="es-ES" altLang="es-AR" sz="1500" dirty="0">
                <a:latin typeface="Courier New" panose="02070309020205020404" pitchFamily="49" charset="0"/>
              </a:rPr>
              <a:t>: </a:t>
            </a:r>
            <a:r>
              <a:rPr lang="es-ES" altLang="es-AR" sz="1500" dirty="0" err="1">
                <a:latin typeface="Courier New" panose="02070309020205020404" pitchFamily="49" charset="0"/>
              </a:rPr>
              <a:t>integer</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ant_prov</a:t>
            </a:r>
            <a:r>
              <a:rPr lang="es-ES" altLang="es-AR" sz="1500" dirty="0">
                <a:latin typeface="Courier New" panose="02070309020205020404" pitchFamily="49" charset="0"/>
              </a:rPr>
              <a:t>, </a:t>
            </a:r>
            <a:r>
              <a:rPr lang="es-ES" altLang="es-AR" sz="1500" dirty="0" err="1">
                <a:latin typeface="Courier New" panose="02070309020205020404" pitchFamily="49" charset="0"/>
              </a:rPr>
              <a:t>ant_partido</a:t>
            </a:r>
            <a:r>
              <a:rPr lang="es-ES" altLang="es-AR" sz="1500" dirty="0">
                <a:latin typeface="Courier New" panose="02070309020205020404" pitchFamily="49" charset="0"/>
              </a:rPr>
              <a:t> : str10;</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p>
        </p:txBody>
      </p:sp>
      <p:sp>
        <p:nvSpPr>
          <p:cNvPr id="2" name="Marcador de contenido 1">
            <a:extLst>
              <a:ext uri="{FF2B5EF4-FFF2-40B4-BE49-F238E27FC236}">
                <a16:creationId xmlns:a16="http://schemas.microsoft.com/office/drawing/2014/main" xmlns="" id="{B52D581A-C2B5-4A42-BD98-C38376F03DC1}"/>
              </a:ext>
            </a:extLst>
          </p:cNvPr>
          <p:cNvSpPr>
            <a:spLocks noGrp="1"/>
          </p:cNvSpPr>
          <p:nvPr>
            <p:ph sz="half" idx="2"/>
          </p:nvPr>
        </p:nvSpPr>
        <p:spPr>
          <a:xfrm>
            <a:off x="6525402" y="2285999"/>
            <a:ext cx="5955355" cy="3581401"/>
          </a:xfrm>
        </p:spPr>
        <p:txBody>
          <a:bodyPr>
            <a:normAutofit fontScale="47500" lnSpcReduction="20000"/>
          </a:bodyPr>
          <a:lstStyle/>
          <a:p>
            <a:pPr>
              <a:lnSpc>
                <a:spcPct val="120000"/>
              </a:lnSpc>
              <a:spcBef>
                <a:spcPts val="0"/>
              </a:spcBef>
              <a:buFont typeface="Wingdings" panose="05000000000000000000" pitchFamily="2" charset="2"/>
              <a:buNone/>
            </a:pPr>
            <a:r>
              <a:rPr lang="es-ES" altLang="es-AR" sz="4400" dirty="0">
                <a:latin typeface="Courier New" panose="02070309020205020404" pitchFamily="49" charset="0"/>
              </a:rPr>
              <a:t>  </a:t>
            </a:r>
            <a:endParaRPr lang="es-ES" altLang="es-AR" sz="42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4200" dirty="0" err="1">
                <a:latin typeface="Courier New" panose="02070309020205020404" pitchFamily="49" charset="0"/>
              </a:rPr>
              <a:t>procedure</a:t>
            </a:r>
            <a:r>
              <a:rPr lang="es-ES" altLang="es-AR" sz="4200" dirty="0">
                <a:latin typeface="Courier New" panose="02070309020205020404" pitchFamily="49" charset="0"/>
              </a:rPr>
              <a:t> leer (</a:t>
            </a:r>
            <a:r>
              <a:rPr lang="es-ES" altLang="es-AR" sz="4200" dirty="0" err="1">
                <a:latin typeface="Courier New" panose="02070309020205020404" pitchFamily="49" charset="0"/>
              </a:rPr>
              <a:t>var</a:t>
            </a:r>
            <a:r>
              <a:rPr lang="es-ES" altLang="es-AR" sz="4200" dirty="0">
                <a:latin typeface="Courier New" panose="02070309020205020404" pitchFamily="49" charset="0"/>
              </a:rPr>
              <a:t> </a:t>
            </a:r>
            <a:r>
              <a:rPr lang="es-ES" altLang="es-AR" sz="4200" dirty="0" err="1">
                <a:latin typeface="Courier New" panose="02070309020205020404" pitchFamily="49" charset="0"/>
              </a:rPr>
              <a:t>archivo:instituto</a:t>
            </a:r>
            <a:r>
              <a:rPr lang="es-ES" altLang="es-AR" sz="4200" dirty="0">
                <a:latin typeface="Courier New" panose="02070309020205020404" pitchFamily="49" charset="0"/>
              </a:rPr>
              <a:t>;  </a:t>
            </a:r>
            <a:r>
              <a:rPr lang="es-ES" altLang="es-AR" sz="4200" dirty="0" err="1">
                <a:latin typeface="Courier New" panose="02070309020205020404" pitchFamily="49" charset="0"/>
              </a:rPr>
              <a:t>var</a:t>
            </a:r>
            <a:r>
              <a:rPr lang="es-ES" altLang="es-AR" sz="4200" dirty="0">
                <a:latin typeface="Courier New" panose="02070309020205020404" pitchFamily="49" charset="0"/>
              </a:rPr>
              <a:t> </a:t>
            </a:r>
            <a:r>
              <a:rPr lang="es-ES" altLang="es-AR" sz="4200" dirty="0" err="1">
                <a:latin typeface="Courier New" panose="02070309020205020404" pitchFamily="49" charset="0"/>
              </a:rPr>
              <a:t>dato:prov</a:t>
            </a:r>
            <a:r>
              <a:rPr lang="es-ES" altLang="es-AR" sz="42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begin</a:t>
            </a:r>
            <a:endParaRPr lang="es-ES" altLang="es-AR" sz="42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if</a:t>
            </a:r>
            <a:r>
              <a:rPr lang="es-ES" altLang="es-AR" sz="4200" dirty="0">
                <a:latin typeface="Courier New" panose="02070309020205020404" pitchFamily="49" charset="0"/>
              </a:rPr>
              <a:t> (</a:t>
            </a:r>
            <a:r>
              <a:rPr lang="es-ES" altLang="es-AR" sz="4200" dirty="0" err="1">
                <a:latin typeface="Courier New" panose="02070309020205020404" pitchFamily="49" charset="0"/>
              </a:rPr>
              <a:t>not</a:t>
            </a:r>
            <a:r>
              <a:rPr lang="es-ES" altLang="es-AR" sz="4200" dirty="0">
                <a:latin typeface="Courier New" panose="02070309020205020404" pitchFamily="49" charset="0"/>
              </a:rPr>
              <a:t> </a:t>
            </a:r>
            <a:r>
              <a:rPr lang="es-ES" altLang="es-AR" sz="4200" dirty="0" err="1">
                <a:latin typeface="Courier New" panose="02070309020205020404" pitchFamily="49" charset="0"/>
              </a:rPr>
              <a:t>eof</a:t>
            </a:r>
            <a:r>
              <a:rPr lang="es-ES" altLang="es-AR" sz="4200" dirty="0">
                <a:latin typeface="Courier New" panose="02070309020205020404" pitchFamily="49" charset="0"/>
              </a:rPr>
              <a:t>( archivo ))</a:t>
            </a: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then</a:t>
            </a:r>
            <a:r>
              <a:rPr lang="es-ES" altLang="es-AR" sz="4200" dirty="0">
                <a:latin typeface="Courier New" panose="02070309020205020404" pitchFamily="49" charset="0"/>
              </a:rPr>
              <a:t> </a:t>
            </a:r>
            <a:r>
              <a:rPr lang="es-ES" altLang="es-AR" sz="4200" dirty="0" err="1">
                <a:latin typeface="Courier New" panose="02070309020205020404" pitchFamily="49" charset="0"/>
              </a:rPr>
              <a:t>read</a:t>
            </a:r>
            <a:r>
              <a:rPr lang="es-ES" altLang="es-AR" sz="4200" dirty="0">
                <a:latin typeface="Courier New" panose="02070309020205020404" pitchFamily="49" charset="0"/>
              </a:rPr>
              <a:t> (</a:t>
            </a:r>
            <a:r>
              <a:rPr lang="es-ES" altLang="es-AR" sz="4200" dirty="0" err="1">
                <a:latin typeface="Courier New" panose="02070309020205020404" pitchFamily="49" charset="0"/>
              </a:rPr>
              <a:t>archivo,dato</a:t>
            </a:r>
            <a:r>
              <a:rPr lang="es-ES" altLang="es-AR" sz="42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else</a:t>
            </a:r>
            <a:r>
              <a:rPr lang="es-ES" altLang="es-AR" sz="4200" dirty="0">
                <a:latin typeface="Courier New" panose="02070309020205020404" pitchFamily="49" charset="0"/>
              </a:rPr>
              <a:t> </a:t>
            </a:r>
            <a:r>
              <a:rPr lang="es-ES" altLang="es-AR" sz="4200" dirty="0" err="1">
                <a:latin typeface="Courier New" panose="02070309020205020404" pitchFamily="49" charset="0"/>
              </a:rPr>
              <a:t>dato.provincia</a:t>
            </a:r>
            <a:r>
              <a:rPr lang="es-ES" altLang="es-AR" sz="4200" dirty="0">
                <a:latin typeface="Courier New" panose="02070309020205020404" pitchFamily="49" charset="0"/>
              </a:rPr>
              <a:t> := </a:t>
            </a:r>
            <a:r>
              <a:rPr lang="es-ES" altLang="es-AR" sz="4200" dirty="0" err="1">
                <a:latin typeface="Courier New" panose="02070309020205020404" pitchFamily="49" charset="0"/>
              </a:rPr>
              <a:t>valoralto</a:t>
            </a:r>
            <a:r>
              <a:rPr lang="es-ES" altLang="es-AR" sz="42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4200" dirty="0">
                <a:latin typeface="Courier New" panose="02070309020205020404" pitchFamily="49" charset="0"/>
              </a:rPr>
              <a:t>  </a:t>
            </a:r>
            <a:r>
              <a:rPr lang="es-ES" altLang="es-AR" sz="4200" dirty="0" err="1">
                <a:latin typeface="Courier New" panose="02070309020205020404" pitchFamily="49" charset="0"/>
              </a:rPr>
              <a:t>end</a:t>
            </a:r>
            <a:r>
              <a:rPr lang="es-ES" altLang="es-AR" sz="4200" dirty="0">
                <a:latin typeface="Courier New" panose="02070309020205020404" pitchFamily="49" charset="0"/>
              </a:rPr>
              <a:t>;</a:t>
            </a:r>
          </a:p>
          <a:p>
            <a:endParaRPr lang="es-AR" dirty="0"/>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B5874D84-ABEA-4DBB-9D38-03EF5C1D91EF}" type="slidenum">
              <a:rPr lang="es-ES" altLang="es-AR"/>
              <a:pPr/>
              <a:t>13</a:t>
            </a:fld>
            <a:endParaRPr lang="es-ES" altLang="es-AR"/>
          </a:p>
        </p:txBody>
      </p:sp>
    </p:spTree>
    <p:extLst>
      <p:ext uri="{BB962C8B-B14F-4D97-AF65-F5344CB8AC3E}">
        <p14:creationId xmlns:p14="http://schemas.microsoft.com/office/powerpoint/2010/main" val="7296486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E822178-6FA1-CD4C-BF61-6476B42C39D6}"/>
              </a:ext>
            </a:extLst>
          </p:cNvPr>
          <p:cNvSpPr>
            <a:spLocks noGrp="1"/>
          </p:cNvSpPr>
          <p:nvPr>
            <p:ph type="title"/>
          </p:nvPr>
        </p:nvSpPr>
        <p:spPr>
          <a:xfrm>
            <a:off x="1371600" y="0"/>
            <a:ext cx="9601200" cy="1014213"/>
          </a:xfrm>
        </p:spPr>
        <p:txBody>
          <a:bodyPr/>
          <a:lstStyle/>
          <a:p>
            <a:r>
              <a:rPr lang="es-ES_tradnl" altLang="es-AR" dirty="0"/>
              <a:t>Archivos </a:t>
            </a:r>
            <a:r>
              <a:rPr lang="es-ES_tradnl" altLang="es-AR" dirty="0">
                <a:sym typeface="Wingdings" panose="05000000000000000000" pitchFamily="2" charset="2"/>
              </a:rPr>
              <a:t> </a:t>
            </a:r>
            <a:r>
              <a:rPr lang="es-ES_tradnl" altLang="es-AR" dirty="0"/>
              <a:t>Corte de control</a:t>
            </a:r>
            <a:endParaRPr lang="es-AR" dirty="0"/>
          </a:p>
        </p:txBody>
      </p:sp>
      <p:sp>
        <p:nvSpPr>
          <p:cNvPr id="3" name="Marcador de contenido 2">
            <a:extLst>
              <a:ext uri="{FF2B5EF4-FFF2-40B4-BE49-F238E27FC236}">
                <a16:creationId xmlns:a16="http://schemas.microsoft.com/office/drawing/2014/main" xmlns="" id="{26432745-CB5D-6E49-A0DF-E05C599B7661}"/>
              </a:ext>
            </a:extLst>
          </p:cNvPr>
          <p:cNvSpPr>
            <a:spLocks noGrp="1"/>
          </p:cNvSpPr>
          <p:nvPr>
            <p:ph sz="half" idx="1"/>
          </p:nvPr>
        </p:nvSpPr>
        <p:spPr>
          <a:xfrm>
            <a:off x="529391" y="1251285"/>
            <a:ext cx="5691214" cy="4616116"/>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7200" dirty="0" err="1">
                <a:latin typeface="Courier New" panose="02070309020205020404" pitchFamily="49" charset="0"/>
              </a:rPr>
              <a:t>begin</a:t>
            </a:r>
            <a:endParaRPr lang="es-ES" altLang="es-AR" sz="72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5600" dirty="0">
                <a:latin typeface="Courier New" panose="02070309020205020404" pitchFamily="49" charset="0"/>
              </a:rPr>
              <a:t>    </a:t>
            </a:r>
            <a:r>
              <a:rPr lang="es-ES" altLang="es-AR" sz="6400" b="1" dirty="0" err="1">
                <a:solidFill>
                  <a:srgbClr val="C00000"/>
                </a:solidFill>
                <a:latin typeface="Courier New" panose="02070309020205020404" pitchFamily="49" charset="0"/>
              </a:rPr>
              <a:t>assign</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inst</a:t>
            </a:r>
            <a:r>
              <a:rPr lang="es-ES" altLang="es-AR" sz="6400" b="1" dirty="0">
                <a:solidFill>
                  <a:srgbClr val="C00000"/>
                </a:solidFill>
                <a:latin typeface="Courier New" panose="02070309020205020404" pitchFamily="49" charset="0"/>
              </a:rPr>
              <a:t>, 'censo' ); </a:t>
            </a:r>
          </a:p>
          <a:p>
            <a:pPr>
              <a:lnSpc>
                <a:spcPct val="120000"/>
              </a:lnSpc>
              <a:spcBef>
                <a:spcPts val="0"/>
              </a:spcBef>
              <a:buFont typeface="Wingdings" panose="05000000000000000000" pitchFamily="2" charset="2"/>
              <a:buNone/>
            </a:pP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reset</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inst</a:t>
            </a:r>
            <a:r>
              <a:rPr lang="es-ES" altLang="es-AR" sz="6400"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endParaRPr lang="es-ES" altLang="es-AR" sz="6400" b="1" dirty="0">
              <a:solidFill>
                <a:srgbClr val="C00000"/>
              </a:solidFill>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a:solidFill>
                  <a:srgbClr val="C00000"/>
                </a:solidFill>
                <a:latin typeface="Courier New" panose="02070309020205020404" pitchFamily="49" charset="0"/>
              </a:rPr>
              <a:t>leer (</a:t>
            </a:r>
            <a:r>
              <a:rPr lang="es-ES" altLang="es-AR" sz="6400" b="1" dirty="0" err="1">
                <a:solidFill>
                  <a:srgbClr val="C00000"/>
                </a:solidFill>
                <a:latin typeface="Courier New" panose="02070309020205020404" pitchFamily="49" charset="0"/>
              </a:rPr>
              <a:t>inst</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regm</a:t>
            </a:r>
            <a:r>
              <a:rPr lang="es-ES" altLang="es-AR" sz="6400" b="1" dirty="0">
                <a:solidFill>
                  <a:srgbClr val="C0000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writeln</a:t>
            </a:r>
            <a:r>
              <a:rPr lang="es-ES" altLang="es-AR" sz="6400" b="1" dirty="0">
                <a:solidFill>
                  <a:srgbClr val="00B050"/>
                </a:solidFill>
                <a:latin typeface="Courier New" panose="02070309020205020404" pitchFamily="49" charset="0"/>
              </a:rPr>
              <a:t> ('Provincia: ',</a:t>
            </a:r>
            <a:r>
              <a:rPr lang="es-ES" altLang="es-AR" sz="6400" b="1" dirty="0" err="1">
                <a:solidFill>
                  <a:srgbClr val="00B050"/>
                </a:solidFill>
                <a:latin typeface="Courier New" panose="02070309020205020404" pitchFamily="49" charset="0"/>
              </a:rPr>
              <a:t>regm.provincia</a:t>
            </a:r>
            <a:r>
              <a:rPr lang="es-ES" altLang="es-AR" sz="6400" b="1" dirty="0">
                <a:solidFill>
                  <a:srgbClr val="00B05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b="1"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writeln</a:t>
            </a:r>
            <a:r>
              <a:rPr lang="es-ES" altLang="es-AR" sz="6400" b="1" dirty="0">
                <a:solidFill>
                  <a:srgbClr val="00B050"/>
                </a:solidFill>
                <a:latin typeface="Courier New" panose="02070309020205020404" pitchFamily="49" charset="0"/>
              </a:rPr>
              <a:t> ('Partido: ', </a:t>
            </a:r>
            <a:r>
              <a:rPr lang="es-ES" altLang="es-AR" sz="6400" b="1" dirty="0" err="1">
                <a:solidFill>
                  <a:srgbClr val="00B050"/>
                </a:solidFill>
                <a:latin typeface="Courier New" panose="02070309020205020404" pitchFamily="49" charset="0"/>
              </a:rPr>
              <a:t>regm.partido</a:t>
            </a:r>
            <a:r>
              <a:rPr lang="es-ES" altLang="es-AR" sz="6400" b="1" dirty="0">
                <a:solidFill>
                  <a:srgbClr val="00B05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b="1"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writeln</a:t>
            </a:r>
            <a:r>
              <a:rPr lang="es-ES" altLang="es-AR" sz="6400" b="1" dirty="0">
                <a:solidFill>
                  <a:srgbClr val="00B050"/>
                </a:solidFill>
                <a:latin typeface="Courier New" panose="02070309020205020404" pitchFamily="49" charset="0"/>
              </a:rPr>
              <a:t>('Ciudad’,’Mas’,’</a:t>
            </a:r>
            <a:r>
              <a:rPr lang="es-ES" altLang="es-AR" sz="6400" b="1" dirty="0" err="1">
                <a:solidFill>
                  <a:srgbClr val="00B050"/>
                </a:solidFill>
                <a:latin typeface="Courier New" panose="02070309020205020404" pitchFamily="49" charset="0"/>
              </a:rPr>
              <a:t>Fem</a:t>
            </a:r>
            <a:r>
              <a:rPr lang="es-ES" altLang="es-AR" sz="6400" b="1" dirty="0">
                <a:solidFill>
                  <a:srgbClr val="00B050"/>
                </a:solidFill>
                <a:latin typeface="Courier New" panose="02070309020205020404" pitchFamily="49" charset="0"/>
              </a:rPr>
              <a:t>','Desocupa’);</a:t>
            </a:r>
          </a:p>
          <a:p>
            <a:pPr>
              <a:lnSpc>
                <a:spcPct val="120000"/>
              </a:lnSpc>
              <a:spcBef>
                <a:spcPts val="0"/>
              </a:spcBef>
              <a:buFont typeface="Wingdings" panose="05000000000000000000" pitchFamily="2" charset="2"/>
              <a:buNone/>
            </a:pP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t_prov_var</a:t>
            </a:r>
            <a:r>
              <a:rPr lang="es-ES" altLang="es-AR" sz="64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t_prov_muj</a:t>
            </a:r>
            <a:r>
              <a:rPr lang="es-ES" altLang="es-AR" sz="64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t_prov_des</a:t>
            </a:r>
            <a:r>
              <a:rPr lang="es-ES" altLang="es-AR" sz="64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endParaRPr lang="es-AR" dirty="0"/>
          </a:p>
        </p:txBody>
      </p:sp>
      <p:sp>
        <p:nvSpPr>
          <p:cNvPr id="4" name="Marcador de contenido 3">
            <a:extLst>
              <a:ext uri="{FF2B5EF4-FFF2-40B4-BE49-F238E27FC236}">
                <a16:creationId xmlns:a16="http://schemas.microsoft.com/office/drawing/2014/main" xmlns="" id="{9791FB10-5E98-874C-B45A-FBDFD39C3787}"/>
              </a:ext>
            </a:extLst>
          </p:cNvPr>
          <p:cNvSpPr>
            <a:spLocks noGrp="1"/>
          </p:cNvSpPr>
          <p:nvPr>
            <p:ph sz="half" idx="2"/>
          </p:nvPr>
        </p:nvSpPr>
        <p:spPr>
          <a:xfrm>
            <a:off x="872171" y="892986"/>
            <a:ext cx="7744602" cy="5439173"/>
          </a:xfrm>
        </p:spPr>
        <p:txBody>
          <a:bodyPr>
            <a:normAutofit fontScale="25000" lnSpcReduction="20000"/>
          </a:bodyPr>
          <a:lstStyle/>
          <a:p>
            <a:pPr>
              <a:lnSpc>
                <a:spcPct val="120000"/>
              </a:lnSpc>
              <a:spcBef>
                <a:spcPts val="0"/>
              </a:spcBef>
              <a:buNone/>
            </a:pPr>
            <a:r>
              <a:rPr lang="es-ES" altLang="es-AR"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 </a:t>
            </a:r>
            <a:r>
              <a:rPr lang="es-ES" altLang="es-AR" sz="6400" b="1" dirty="0" err="1">
                <a:solidFill>
                  <a:srgbClr val="00B050"/>
                </a:solidFill>
                <a:latin typeface="Courier New" panose="02070309020205020404" pitchFamily="49" charset="0"/>
              </a:rPr>
              <a:t>regm.provincia</a:t>
            </a:r>
            <a:r>
              <a:rPr lang="es-ES" altLang="es-AR" sz="6400" b="1" dirty="0">
                <a:solidFill>
                  <a:srgbClr val="00B050"/>
                </a:solidFill>
                <a:latin typeface="Courier New" panose="02070309020205020404" pitchFamily="49" charset="0"/>
              </a:rPr>
              <a:t> &lt;&gt; </a:t>
            </a:r>
            <a:r>
              <a:rPr lang="es-ES" altLang="es-AR" sz="6400" b="1" dirty="0" err="1">
                <a:solidFill>
                  <a:srgbClr val="00B050"/>
                </a:solidFill>
                <a:latin typeface="Courier New" panose="02070309020205020404" pitchFamily="49" charset="0"/>
              </a:rPr>
              <a:t>valoralto</a:t>
            </a:r>
            <a:r>
              <a:rPr lang="es-ES" altLang="es-AR" sz="6400" dirty="0">
                <a:latin typeface="Courier New" panose="02070309020205020404" pitchFamily="49" charset="0"/>
              </a:rPr>
              <a:t>)do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ant_prov</a:t>
            </a:r>
            <a:r>
              <a:rPr lang="es-ES" altLang="es-AR" sz="6400" dirty="0">
                <a:latin typeface="Courier New" panose="02070309020205020404" pitchFamily="49" charset="0"/>
              </a:rPr>
              <a:t> := </a:t>
            </a:r>
            <a:r>
              <a:rPr lang="es-ES" altLang="es-AR" sz="6400" dirty="0" err="1">
                <a:latin typeface="Courier New" panose="02070309020205020404" pitchFamily="49" charset="0"/>
              </a:rPr>
              <a:t>regm.provincia</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ant_partido</a:t>
            </a:r>
            <a:r>
              <a:rPr lang="es-ES" altLang="es-AR" sz="6400" dirty="0">
                <a:latin typeface="Courier New" panose="02070309020205020404" pitchFamily="49" charset="0"/>
              </a:rPr>
              <a:t> := </a:t>
            </a:r>
            <a:r>
              <a:rPr lang="es-ES" altLang="es-AR" sz="6400" dirty="0" err="1">
                <a:latin typeface="Courier New" panose="02070309020205020404" pitchFamily="49" charset="0"/>
              </a:rPr>
              <a:t>regm.partido</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ant_prov</a:t>
            </a:r>
            <a:r>
              <a:rPr lang="es-ES" altLang="es-AR" sz="6400" b="1" dirty="0">
                <a:solidFill>
                  <a:srgbClr val="00B050"/>
                </a:solidFill>
                <a:latin typeface="Courier New" panose="02070309020205020404" pitchFamily="49" charset="0"/>
              </a:rPr>
              <a:t>=</a:t>
            </a:r>
            <a:r>
              <a:rPr lang="es-ES" altLang="es-AR" sz="6400" b="1" dirty="0" err="1">
                <a:solidFill>
                  <a:srgbClr val="00B050"/>
                </a:solidFill>
                <a:latin typeface="Courier New" panose="02070309020205020404" pitchFamily="49" charset="0"/>
              </a:rPr>
              <a:t>regm.provincia</a:t>
            </a:r>
            <a:r>
              <a:rPr lang="es-ES" altLang="es-AR" sz="6400" b="1" dirty="0">
                <a:solidFill>
                  <a:srgbClr val="00B050"/>
                </a:solidFill>
                <a:latin typeface="Courier New" panose="02070309020205020404" pitchFamily="49" charset="0"/>
              </a:rPr>
              <a:t>) and    </a:t>
            </a:r>
          </a:p>
          <a:p>
            <a:pPr>
              <a:lnSpc>
                <a:spcPct val="120000"/>
              </a:lnSpc>
              <a:spcBef>
                <a:spcPts val="0"/>
              </a:spcBef>
              <a:buFont typeface="Wingdings" panose="05000000000000000000" pitchFamily="2" charset="2"/>
              <a:buNone/>
            </a:pPr>
            <a:r>
              <a:rPr lang="es-ES" altLang="es-AR" sz="6400" b="1"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ant_partido</a:t>
            </a:r>
            <a:r>
              <a:rPr lang="es-ES" altLang="es-AR" sz="6400" b="1" dirty="0">
                <a:solidFill>
                  <a:srgbClr val="00B050"/>
                </a:solidFill>
                <a:latin typeface="Courier New" panose="02070309020205020404" pitchFamily="49" charset="0"/>
              </a:rPr>
              <a:t>=</a:t>
            </a:r>
            <a:r>
              <a:rPr lang="es-ES" altLang="es-AR" sz="6400" b="1" dirty="0" err="1">
                <a:solidFill>
                  <a:srgbClr val="00B050"/>
                </a:solidFill>
                <a:latin typeface="Courier New" panose="02070309020205020404" pitchFamily="49" charset="0"/>
              </a:rPr>
              <a:t>regm.partido</a:t>
            </a:r>
            <a:r>
              <a:rPr lang="es-ES" altLang="es-AR" sz="6400" b="1" dirty="0">
                <a:solidFill>
                  <a:srgbClr val="00B050"/>
                </a:solidFill>
                <a:latin typeface="Courier New" panose="02070309020205020404" pitchFamily="49" charset="0"/>
              </a:rPr>
              <a:t>) </a:t>
            </a:r>
            <a:r>
              <a:rPr lang="es-ES" altLang="es-AR" sz="6400" dirty="0">
                <a:latin typeface="Courier New" panose="02070309020205020404" pitchFamily="49" charset="0"/>
              </a:rPr>
              <a:t>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write</a:t>
            </a:r>
            <a:r>
              <a:rPr lang="es-ES" altLang="es-AR" sz="6400" dirty="0">
                <a:latin typeface="Courier New" panose="02070309020205020404" pitchFamily="49" charset="0"/>
              </a:rPr>
              <a:t> (</a:t>
            </a:r>
            <a:r>
              <a:rPr lang="es-ES" altLang="es-AR" sz="6400" dirty="0" err="1">
                <a:latin typeface="Courier New" panose="02070309020205020404" pitchFamily="49" charset="0"/>
              </a:rPr>
              <a:t>regm.ciudad</a:t>
            </a:r>
            <a:r>
              <a:rPr lang="es-ES" altLang="es-AR" sz="6400" dirty="0">
                <a:latin typeface="Courier New" panose="02070309020205020404" pitchFamily="49" charset="0"/>
              </a:rPr>
              <a:t>, </a:t>
            </a:r>
            <a:r>
              <a:rPr lang="es-ES" altLang="es-AR" sz="6400" dirty="0" err="1">
                <a:latin typeface="Courier New" panose="02070309020205020404" pitchFamily="49" charset="0"/>
              </a:rPr>
              <a:t>regm.cant_varones</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regm.cant_mujeres,regm.cant_desocupados</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 </a:t>
            </a:r>
            <a:r>
              <a:rPr lang="es-ES" altLang="es-AR" sz="6400" dirty="0" err="1">
                <a:latin typeface="Courier New" panose="02070309020205020404" pitchFamily="49" charset="0"/>
              </a:rPr>
              <a:t>regm.cant_varones</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 </a:t>
            </a:r>
            <a:r>
              <a:rPr lang="es-ES" altLang="es-AR" sz="6400" dirty="0" err="1">
                <a:latin typeface="Courier New" panose="02070309020205020404" pitchFamily="49" charset="0"/>
              </a:rPr>
              <a:t>regm.cant_mujeres</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 :=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 + </a:t>
            </a:r>
            <a:r>
              <a:rPr lang="es-ES" altLang="es-AR" sz="6400" dirty="0" err="1">
                <a:latin typeface="Courier New" panose="02070309020205020404" pitchFamily="49" charset="0"/>
              </a:rPr>
              <a:t>regm.cant_desocupados</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leer (</a:t>
            </a:r>
            <a:r>
              <a:rPr lang="es-ES" altLang="es-AR" sz="6400" dirty="0" err="1">
                <a:latin typeface="Courier New" panose="02070309020205020404" pitchFamily="49" charset="0"/>
              </a:rPr>
              <a:t>inst</a:t>
            </a:r>
            <a:r>
              <a:rPr lang="es-ES" altLang="es-AR" sz="6400" dirty="0">
                <a:latin typeface="Courier New" panose="02070309020205020404" pitchFamily="49" charset="0"/>
              </a:rPr>
              <a:t>, </a:t>
            </a:r>
            <a:r>
              <a:rPr lang="es-ES" altLang="es-AR" sz="6400" dirty="0" err="1">
                <a:latin typeface="Courier New" panose="02070309020205020404" pitchFamily="49" charset="0"/>
              </a:rPr>
              <a:t>regm</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writeln</a:t>
            </a:r>
            <a:r>
              <a:rPr lang="es-ES" altLang="es-AR" sz="6400" dirty="0">
                <a:latin typeface="Courier New" panose="02070309020205020404" pitchFamily="49" charset="0"/>
              </a:rPr>
              <a:t> ('Total Partido: ‘,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t_prov_var</a:t>
            </a:r>
            <a:r>
              <a:rPr lang="es-ES" altLang="es-AR" sz="6400" dirty="0">
                <a:latin typeface="Courier New" panose="02070309020205020404" pitchFamily="49" charset="0"/>
              </a:rPr>
              <a:t> := </a:t>
            </a:r>
            <a:r>
              <a:rPr lang="es-ES" altLang="es-AR" sz="6400" dirty="0" err="1">
                <a:latin typeface="Courier New" panose="02070309020205020404" pitchFamily="49" charset="0"/>
              </a:rPr>
              <a:t>t_prov_var</a:t>
            </a:r>
            <a:r>
              <a:rPr lang="es-ES" altLang="es-AR" sz="6400" dirty="0">
                <a:latin typeface="Courier New" panose="02070309020205020404" pitchFamily="49" charset="0"/>
              </a:rPr>
              <a:t> +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t_prov_muj</a:t>
            </a:r>
            <a:r>
              <a:rPr lang="es-ES" altLang="es-AR" sz="6400" dirty="0">
                <a:latin typeface="Courier New" panose="02070309020205020404" pitchFamily="49" charset="0"/>
              </a:rPr>
              <a:t> := </a:t>
            </a:r>
            <a:r>
              <a:rPr lang="es-ES" altLang="es-AR" sz="6400" dirty="0" err="1">
                <a:latin typeface="Courier New" panose="02070309020205020404" pitchFamily="49" charset="0"/>
              </a:rPr>
              <a:t>t_prov_muj</a:t>
            </a:r>
            <a:r>
              <a:rPr lang="es-ES" altLang="es-AR" sz="6400" dirty="0">
                <a:latin typeface="Courier New" panose="02070309020205020404" pitchFamily="49" charset="0"/>
              </a:rPr>
              <a:t> +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t_prov_des</a:t>
            </a:r>
            <a:r>
              <a:rPr lang="es-ES" altLang="es-AR" sz="6400" dirty="0">
                <a:latin typeface="Courier New" panose="02070309020205020404" pitchFamily="49" charset="0"/>
              </a:rPr>
              <a:t> := </a:t>
            </a:r>
            <a:r>
              <a:rPr lang="es-ES" altLang="es-AR" sz="6400" dirty="0" err="1">
                <a:latin typeface="Courier New" panose="02070309020205020404" pitchFamily="49" charset="0"/>
              </a:rPr>
              <a:t>t_prov_des</a:t>
            </a:r>
            <a:r>
              <a:rPr lang="es-ES" altLang="es-AR" sz="6400" dirty="0">
                <a:latin typeface="Courier New" panose="02070309020205020404" pitchFamily="49" charset="0"/>
              </a:rPr>
              <a:t> +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t_varones</a:t>
            </a:r>
            <a:r>
              <a:rPr lang="es-ES" altLang="es-AR" sz="6400" dirty="0">
                <a:latin typeface="Courier New" panose="02070309020205020404" pitchFamily="49" charset="0"/>
              </a:rPr>
              <a:t> := 0; </a:t>
            </a:r>
            <a:r>
              <a:rPr lang="es-ES" altLang="es-AR" sz="6400" dirty="0" err="1">
                <a:latin typeface="Courier New" panose="02070309020205020404" pitchFamily="49" charset="0"/>
              </a:rPr>
              <a:t>t_mujeres</a:t>
            </a:r>
            <a:r>
              <a:rPr lang="es-ES" altLang="es-AR" sz="6400" dirty="0">
                <a:latin typeface="Courier New" panose="02070309020205020404" pitchFamily="49" charset="0"/>
              </a:rPr>
              <a:t> := 0; </a:t>
            </a:r>
            <a:r>
              <a:rPr lang="es-ES" altLang="es-AR" sz="6400" dirty="0" err="1">
                <a:latin typeface="Courier New" panose="02070309020205020404" pitchFamily="49" charset="0"/>
              </a:rPr>
              <a:t>t_desocupa</a:t>
            </a:r>
            <a:r>
              <a:rPr lang="es-ES" altLang="es-AR" sz="64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endParaRPr lang="es-AR" sz="6400" dirty="0"/>
          </a:p>
        </p:txBody>
      </p:sp>
      <p:sp>
        <p:nvSpPr>
          <p:cNvPr id="5" name="Marcador de fecha 4">
            <a:extLst>
              <a:ext uri="{FF2B5EF4-FFF2-40B4-BE49-F238E27FC236}">
                <a16:creationId xmlns:a16="http://schemas.microsoft.com/office/drawing/2014/main" xmlns="" id="{B3E8ADAA-8FD8-0B4A-BDB5-423F03C82A90}"/>
              </a:ext>
            </a:extLst>
          </p:cNvPr>
          <p:cNvSpPr>
            <a:spLocks noGrp="1"/>
          </p:cNvSpPr>
          <p:nvPr>
            <p:ph type="dt" sz="half" idx="10"/>
          </p:nvPr>
        </p:nvSpPr>
        <p:spPr/>
        <p:txBody>
          <a:bodyPr/>
          <a:lstStyle/>
          <a:p>
            <a:r>
              <a:rPr lang="es-AR"/>
              <a:t>FOD - UNLP Fac de Informatica</a:t>
            </a:r>
            <a:endParaRPr lang="en-US" dirty="0"/>
          </a:p>
        </p:txBody>
      </p:sp>
      <p:sp>
        <p:nvSpPr>
          <p:cNvPr id="6" name="Marcador de número de diapositiva 5">
            <a:extLst>
              <a:ext uri="{FF2B5EF4-FFF2-40B4-BE49-F238E27FC236}">
                <a16:creationId xmlns:a16="http://schemas.microsoft.com/office/drawing/2014/main" xmlns="" id="{A69BD0B2-B72B-4A46-82D7-FC3A0A88D86B}"/>
              </a:ext>
            </a:extLst>
          </p:cNvPr>
          <p:cNvSpPr>
            <a:spLocks noGrp="1"/>
          </p:cNvSpPr>
          <p:nvPr>
            <p:ph type="sldNum" sz="quarter" idx="12"/>
          </p:nvPr>
        </p:nvSpPr>
        <p:spPr/>
        <p:txBody>
          <a:bodyPr/>
          <a:lstStyle/>
          <a:p>
            <a:fld id="{6FF9F0C5-380F-41C2-899A-BAC0F0927E16}" type="slidenum">
              <a:rPr lang="en-US" smtClean="0"/>
              <a:t>14</a:t>
            </a:fld>
            <a:endParaRPr lang="en-US" dirty="0"/>
          </a:p>
        </p:txBody>
      </p:sp>
      <p:sp>
        <p:nvSpPr>
          <p:cNvPr id="8" name="CuadroTexto 7">
            <a:extLst>
              <a:ext uri="{FF2B5EF4-FFF2-40B4-BE49-F238E27FC236}">
                <a16:creationId xmlns:a16="http://schemas.microsoft.com/office/drawing/2014/main" xmlns="" id="{2FF4371E-AD9E-424A-9128-5E10FA177EB2}"/>
              </a:ext>
            </a:extLst>
          </p:cNvPr>
          <p:cNvSpPr txBox="1"/>
          <p:nvPr/>
        </p:nvSpPr>
        <p:spPr>
          <a:xfrm>
            <a:off x="7588517" y="1173382"/>
            <a:ext cx="4783591" cy="3624838"/>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ant_partido</a:t>
            </a:r>
            <a:r>
              <a:rPr lang="es-ES" altLang="es-AR" sz="1600" dirty="0">
                <a:latin typeface="Courier New" panose="02070309020205020404" pitchFamily="49" charset="0"/>
              </a:rPr>
              <a:t> := </a:t>
            </a:r>
            <a:r>
              <a:rPr lang="es-ES" altLang="es-AR" sz="1600" dirty="0" err="1">
                <a:latin typeface="Courier New" panose="02070309020205020404" pitchFamily="49" charset="0"/>
              </a:rPr>
              <a:t>regm.partido</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if</a:t>
            </a:r>
            <a:r>
              <a:rPr lang="es-ES" altLang="es-AR" sz="1600" dirty="0">
                <a:latin typeface="Courier New" panose="02070309020205020404" pitchFamily="49" charset="0"/>
              </a:rPr>
              <a:t> (</a:t>
            </a:r>
            <a:r>
              <a:rPr lang="es-ES" altLang="es-AR" sz="1600" dirty="0" err="1">
                <a:latin typeface="Courier New" panose="02070309020205020404" pitchFamily="49" charset="0"/>
              </a:rPr>
              <a:t>ant_prov</a:t>
            </a:r>
            <a:r>
              <a:rPr lang="es-ES" altLang="es-AR" sz="1600" dirty="0">
                <a:latin typeface="Courier New" panose="02070309020205020404" pitchFamily="49" charset="0"/>
              </a:rPr>
              <a:t> &lt;&gt; </a:t>
            </a:r>
            <a:r>
              <a:rPr lang="es-ES" altLang="es-AR" sz="1600" dirty="0" err="1">
                <a:latin typeface="Courier New" panose="02070309020205020404" pitchFamily="49" charset="0"/>
              </a:rPr>
              <a:t>regm.provincia</a:t>
            </a:r>
            <a:r>
              <a:rPr lang="es-ES" altLang="es-AR" sz="1600" dirty="0">
                <a:latin typeface="Courier New" panose="02070309020205020404" pitchFamily="49" charset="0"/>
              </a:rPr>
              <a:t>)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writeln</a:t>
            </a:r>
            <a:r>
              <a:rPr lang="es-ES" altLang="es-AR" sz="1600" dirty="0">
                <a:latin typeface="Courier New" panose="02070309020205020404" pitchFamily="49" charset="0"/>
              </a:rPr>
              <a:t> ('</a:t>
            </a:r>
            <a:r>
              <a:rPr lang="es-ES" altLang="es-AR" sz="1600" dirty="0" err="1">
                <a:latin typeface="Courier New" panose="02070309020205020404" pitchFamily="49" charset="0"/>
              </a:rPr>
              <a:t>TotalProv</a:t>
            </a:r>
            <a:r>
              <a:rPr lang="es-ES" altLang="es-AR" sz="1600" dirty="0">
                <a:latin typeface="Courier New" panose="02070309020205020404" pitchFamily="49" charset="0"/>
              </a:rPr>
              <a:t>.’,</a:t>
            </a:r>
            <a:r>
              <a:rPr lang="es-ES" altLang="es-AR" sz="1600" dirty="0" err="1">
                <a:latin typeface="Courier New" panose="02070309020205020404" pitchFamily="49" charset="0"/>
              </a:rPr>
              <a:t>t_prov_var</a:t>
            </a:r>
            <a:r>
              <a:rPr lang="es-ES" altLang="es-AR" sz="16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t_prov_muj</a:t>
            </a:r>
            <a:r>
              <a:rPr lang="es-ES" altLang="es-AR" sz="1600" dirty="0">
                <a:latin typeface="Courier New" panose="02070309020205020404" pitchFamily="49" charset="0"/>
              </a:rPr>
              <a:t>, </a:t>
            </a:r>
            <a:r>
              <a:rPr lang="es-ES" altLang="es-AR" sz="1600" dirty="0" err="1">
                <a:latin typeface="Courier New" panose="02070309020205020404" pitchFamily="49" charset="0"/>
              </a:rPr>
              <a:t>t_prov_des</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t_prov_var</a:t>
            </a:r>
            <a:r>
              <a:rPr lang="es-ES" altLang="es-AR" sz="1600" dirty="0">
                <a:latin typeface="Courier New" panose="02070309020205020404" pitchFamily="49" charset="0"/>
              </a:rPr>
              <a:t> := 0; </a:t>
            </a:r>
            <a:r>
              <a:rPr lang="es-ES" altLang="es-AR" sz="1600" dirty="0" err="1">
                <a:latin typeface="Courier New" panose="02070309020205020404" pitchFamily="49" charset="0"/>
              </a:rPr>
              <a:t>t_prov_muj</a:t>
            </a:r>
            <a:r>
              <a:rPr lang="es-ES" altLang="es-AR" sz="1600" dirty="0">
                <a:latin typeface="Courier New" panose="02070309020205020404" pitchFamily="49" charset="0"/>
              </a:rPr>
              <a:t> := 0;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t_prov_des</a:t>
            </a:r>
            <a:r>
              <a:rPr lang="es-ES" altLang="es-AR" sz="16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writeln</a:t>
            </a:r>
            <a:r>
              <a:rPr lang="es-ES" altLang="es-AR" sz="1600" dirty="0">
                <a:latin typeface="Courier New" panose="02070309020205020404" pitchFamily="49" charset="0"/>
              </a:rPr>
              <a:t>('</a:t>
            </a:r>
            <a:r>
              <a:rPr lang="es-ES" altLang="es-AR" sz="1600" dirty="0" err="1">
                <a:latin typeface="Courier New" panose="02070309020205020404" pitchFamily="49" charset="0"/>
              </a:rPr>
              <a:t>Prov</a:t>
            </a:r>
            <a:r>
              <a:rPr lang="es-ES" altLang="es-AR" sz="1600" dirty="0">
                <a:latin typeface="Courier New" panose="02070309020205020404" pitchFamily="49" charset="0"/>
              </a:rPr>
              <a:t>.:‘,</a:t>
            </a:r>
            <a:r>
              <a:rPr lang="es-ES" altLang="es-AR" sz="1600" dirty="0" err="1">
                <a:latin typeface="Courier New" panose="02070309020205020404" pitchFamily="49" charset="0"/>
              </a:rPr>
              <a:t>regm.provincia</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writeln</a:t>
            </a:r>
            <a:r>
              <a:rPr lang="es-ES" altLang="es-AR" sz="1600" dirty="0">
                <a:latin typeface="Courier New" panose="02070309020205020404" pitchFamily="49" charset="0"/>
              </a:rPr>
              <a:t>('Partido:', </a:t>
            </a:r>
            <a:r>
              <a:rPr lang="es-ES" altLang="es-AR" sz="1600" dirty="0" err="1">
                <a:latin typeface="Courier New" panose="02070309020205020404" pitchFamily="49" charset="0"/>
              </a:rPr>
              <a:t>regm.partido</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end</a:t>
            </a:r>
            <a:r>
              <a:rPr lang="es-ES" altLang="es-AR" sz="1600" dirty="0">
                <a:latin typeface="Courier New" panose="02070309020205020404" pitchFamily="49" charset="0"/>
              </a:rPr>
              <a:t>.</a:t>
            </a:r>
            <a:endParaRPr lang="es-AR" sz="1600" dirty="0"/>
          </a:p>
        </p:txBody>
      </p:sp>
    </p:spTree>
    <p:extLst>
      <p:ext uri="{BB962C8B-B14F-4D97-AF65-F5344CB8AC3E}">
        <p14:creationId xmlns:p14="http://schemas.microsoft.com/office/powerpoint/2010/main" val="2482585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4" end="1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5" end="15"/>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nodeType="clickEffect">
                                  <p:stCondLst>
                                    <p:cond delay="0"/>
                                  </p:stCondLst>
                                  <p:childTnLst>
                                    <p:anim calcmode="lin" valueType="num">
                                      <p:cBhvr additive="base">
                                        <p:cTn id="38" dur="500"/>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39" dur="500"/>
                                        <p:tgtEl>
                                          <p:spTgt spid="3">
                                            <p:txEl>
                                              <p:pRg st="0" end="0"/>
                                            </p:txEl>
                                          </p:spTgt>
                                        </p:tgtEl>
                                        <p:attrNameLst>
                                          <p:attrName>ppt_y</p:attrName>
                                        </p:attrNameLst>
                                      </p:cBhvr>
                                      <p:tavLst>
                                        <p:tav tm="0">
                                          <p:val>
                                            <p:strVal val="ppt_y"/>
                                          </p:val>
                                        </p:tav>
                                        <p:tav tm="100000">
                                          <p:val>
                                            <p:strVal val="1+ppt_h/2"/>
                                          </p:val>
                                        </p:tav>
                                      </p:tavLst>
                                    </p:anim>
                                    <p:set>
                                      <p:cBhvr>
                                        <p:cTn id="40" dur="1" fill="hold">
                                          <p:stCondLst>
                                            <p:cond delay="499"/>
                                          </p:stCondLst>
                                        </p:cTn>
                                        <p:tgtEl>
                                          <p:spTgt spid="3">
                                            <p:txEl>
                                              <p:pRg st="0" end="0"/>
                                            </p:txEl>
                                          </p:spTgt>
                                        </p:tgtEl>
                                        <p:attrNameLst>
                                          <p:attrName>style.visibility</p:attrName>
                                        </p:attrNameLst>
                                      </p:cBhvr>
                                      <p:to>
                                        <p:strVal val="hidden"/>
                                      </p:to>
                                    </p:set>
                                  </p:childTnLst>
                                </p:cTn>
                              </p:par>
                              <p:par>
                                <p:cTn id="41" presetID="2" presetClass="exit" presetSubtype="4" fill="hold" nodeType="withEffect">
                                  <p:stCondLst>
                                    <p:cond delay="0"/>
                                  </p:stCondLst>
                                  <p:childTnLst>
                                    <p:anim calcmode="lin" valueType="num">
                                      <p:cBhvr additive="base">
                                        <p:cTn id="42" dur="500"/>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43" dur="500"/>
                                        <p:tgtEl>
                                          <p:spTgt spid="3">
                                            <p:txEl>
                                              <p:pRg st="1" end="1"/>
                                            </p:txEl>
                                          </p:spTgt>
                                        </p:tgtEl>
                                        <p:attrNameLst>
                                          <p:attrName>ppt_y</p:attrName>
                                        </p:attrNameLst>
                                      </p:cBhvr>
                                      <p:tavLst>
                                        <p:tav tm="0">
                                          <p:val>
                                            <p:strVal val="ppt_y"/>
                                          </p:val>
                                        </p:tav>
                                        <p:tav tm="100000">
                                          <p:val>
                                            <p:strVal val="1+ppt_h/2"/>
                                          </p:val>
                                        </p:tav>
                                      </p:tavLst>
                                    </p:anim>
                                    <p:set>
                                      <p:cBhvr>
                                        <p:cTn id="44" dur="1" fill="hold">
                                          <p:stCondLst>
                                            <p:cond delay="499"/>
                                          </p:stCondLst>
                                        </p:cTn>
                                        <p:tgtEl>
                                          <p:spTgt spid="3">
                                            <p:txEl>
                                              <p:pRg st="1" end="1"/>
                                            </p:txEl>
                                          </p:spTgt>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47" dur="500"/>
                                        <p:tgtEl>
                                          <p:spTgt spid="3">
                                            <p:txEl>
                                              <p:pRg st="2" end="2"/>
                                            </p:txEl>
                                          </p:spTgt>
                                        </p:tgtEl>
                                        <p:attrNameLst>
                                          <p:attrName>ppt_y</p:attrName>
                                        </p:attrNameLst>
                                      </p:cBhvr>
                                      <p:tavLst>
                                        <p:tav tm="0">
                                          <p:val>
                                            <p:strVal val="ppt_y"/>
                                          </p:val>
                                        </p:tav>
                                        <p:tav tm="100000">
                                          <p:val>
                                            <p:strVal val="1+ppt_h/2"/>
                                          </p:val>
                                        </p:tav>
                                      </p:tavLst>
                                    </p:anim>
                                    <p:set>
                                      <p:cBhvr>
                                        <p:cTn id="48" dur="1" fill="hold">
                                          <p:stCondLst>
                                            <p:cond delay="499"/>
                                          </p:stCondLst>
                                        </p:cTn>
                                        <p:tgtEl>
                                          <p:spTgt spid="3">
                                            <p:txEl>
                                              <p:pRg st="2" end="2"/>
                                            </p:txEl>
                                          </p:spTgt>
                                        </p:tgtEl>
                                        <p:attrNameLst>
                                          <p:attrName>style.visibility</p:attrName>
                                        </p:attrNameLst>
                                      </p:cBhvr>
                                      <p:to>
                                        <p:strVal val="hidden"/>
                                      </p:to>
                                    </p:set>
                                  </p:childTnLst>
                                </p:cTn>
                              </p:par>
                              <p:par>
                                <p:cTn id="49" presetID="2" presetClass="exit" presetSubtype="4" fill="hold" nodeType="withEffect">
                                  <p:stCondLst>
                                    <p:cond delay="0"/>
                                  </p:stCondLst>
                                  <p:childTnLst>
                                    <p:anim calcmode="lin" valueType="num">
                                      <p:cBhvr additive="base">
                                        <p:cTn id="50" dur="500"/>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51" dur="500"/>
                                        <p:tgtEl>
                                          <p:spTgt spid="3">
                                            <p:txEl>
                                              <p:pRg st="4" end="4"/>
                                            </p:txEl>
                                          </p:spTgt>
                                        </p:tgtEl>
                                        <p:attrNameLst>
                                          <p:attrName>ppt_y</p:attrName>
                                        </p:attrNameLst>
                                      </p:cBhvr>
                                      <p:tavLst>
                                        <p:tav tm="0">
                                          <p:val>
                                            <p:strVal val="ppt_y"/>
                                          </p:val>
                                        </p:tav>
                                        <p:tav tm="100000">
                                          <p:val>
                                            <p:strVal val="1+ppt_h/2"/>
                                          </p:val>
                                        </p:tav>
                                      </p:tavLst>
                                    </p:anim>
                                    <p:set>
                                      <p:cBhvr>
                                        <p:cTn id="52" dur="1" fill="hold">
                                          <p:stCondLst>
                                            <p:cond delay="499"/>
                                          </p:stCondLst>
                                        </p:cTn>
                                        <p:tgtEl>
                                          <p:spTgt spid="3">
                                            <p:txEl>
                                              <p:pRg st="4" end="4"/>
                                            </p:txEl>
                                          </p:spTgt>
                                        </p:tgtEl>
                                        <p:attrNameLst>
                                          <p:attrName>style.visibility</p:attrName>
                                        </p:attrNameLst>
                                      </p:cBhvr>
                                      <p:to>
                                        <p:strVal val="hidden"/>
                                      </p:to>
                                    </p:set>
                                  </p:childTnLst>
                                </p:cTn>
                              </p:par>
                              <p:par>
                                <p:cTn id="53" presetID="2" presetClass="exit" presetSubtype="4" fill="hold" nodeType="withEffect">
                                  <p:stCondLst>
                                    <p:cond delay="0"/>
                                  </p:stCondLst>
                                  <p:childTnLst>
                                    <p:anim calcmode="lin" valueType="num">
                                      <p:cBhvr additive="base">
                                        <p:cTn id="54" dur="500"/>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55" dur="500"/>
                                        <p:tgtEl>
                                          <p:spTgt spid="3">
                                            <p:txEl>
                                              <p:pRg st="5" end="5"/>
                                            </p:txEl>
                                          </p:spTgt>
                                        </p:tgtEl>
                                        <p:attrNameLst>
                                          <p:attrName>ppt_y</p:attrName>
                                        </p:attrNameLst>
                                      </p:cBhvr>
                                      <p:tavLst>
                                        <p:tav tm="0">
                                          <p:val>
                                            <p:strVal val="ppt_y"/>
                                          </p:val>
                                        </p:tav>
                                        <p:tav tm="100000">
                                          <p:val>
                                            <p:strVal val="1+ppt_h/2"/>
                                          </p:val>
                                        </p:tav>
                                      </p:tavLst>
                                    </p:anim>
                                    <p:set>
                                      <p:cBhvr>
                                        <p:cTn id="56" dur="1" fill="hold">
                                          <p:stCondLst>
                                            <p:cond delay="499"/>
                                          </p:stCondLst>
                                        </p:cTn>
                                        <p:tgtEl>
                                          <p:spTgt spid="3">
                                            <p:txEl>
                                              <p:pRg st="5" end="5"/>
                                            </p:txEl>
                                          </p:spTgt>
                                        </p:tgtEl>
                                        <p:attrNameLst>
                                          <p:attrName>style.visibility</p:attrName>
                                        </p:attrNameLst>
                                      </p:cBhvr>
                                      <p:to>
                                        <p:strVal val="hidden"/>
                                      </p:to>
                                    </p:set>
                                  </p:childTnLst>
                                </p:cTn>
                              </p:par>
                              <p:par>
                                <p:cTn id="57" presetID="2" presetClass="exit" presetSubtype="4" fill="hold" nodeType="withEffect">
                                  <p:stCondLst>
                                    <p:cond delay="0"/>
                                  </p:stCondLst>
                                  <p:childTnLst>
                                    <p:anim calcmode="lin" valueType="num">
                                      <p:cBhvr additive="base">
                                        <p:cTn id="58" dur="500"/>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9" dur="500"/>
                                        <p:tgtEl>
                                          <p:spTgt spid="3">
                                            <p:txEl>
                                              <p:pRg st="6" end="6"/>
                                            </p:txEl>
                                          </p:spTgt>
                                        </p:tgtEl>
                                        <p:attrNameLst>
                                          <p:attrName>ppt_y</p:attrName>
                                        </p:attrNameLst>
                                      </p:cBhvr>
                                      <p:tavLst>
                                        <p:tav tm="0">
                                          <p:val>
                                            <p:strVal val="ppt_y"/>
                                          </p:val>
                                        </p:tav>
                                        <p:tav tm="100000">
                                          <p:val>
                                            <p:strVal val="1+ppt_h/2"/>
                                          </p:val>
                                        </p:tav>
                                      </p:tavLst>
                                    </p:anim>
                                    <p:set>
                                      <p:cBhvr>
                                        <p:cTn id="60" dur="1" fill="hold">
                                          <p:stCondLst>
                                            <p:cond delay="499"/>
                                          </p:stCondLst>
                                        </p:cTn>
                                        <p:tgtEl>
                                          <p:spTgt spid="3">
                                            <p:txEl>
                                              <p:pRg st="6" end="6"/>
                                            </p:txEl>
                                          </p:spTgt>
                                        </p:tgtEl>
                                        <p:attrNameLst>
                                          <p:attrName>style.visibility</p:attrName>
                                        </p:attrNameLst>
                                      </p:cBhvr>
                                      <p:to>
                                        <p:strVal val="hidden"/>
                                      </p:to>
                                    </p:set>
                                  </p:childTnLst>
                                </p:cTn>
                              </p:par>
                              <p:par>
                                <p:cTn id="61" presetID="2" presetClass="exit" presetSubtype="4" fill="hold" nodeType="withEffect">
                                  <p:stCondLst>
                                    <p:cond delay="0"/>
                                  </p:stCondLst>
                                  <p:childTnLst>
                                    <p:anim calcmode="lin" valueType="num">
                                      <p:cBhvr additive="base">
                                        <p:cTn id="62" dur="500"/>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63" dur="500"/>
                                        <p:tgtEl>
                                          <p:spTgt spid="3">
                                            <p:txEl>
                                              <p:pRg st="7" end="7"/>
                                            </p:txEl>
                                          </p:spTgt>
                                        </p:tgtEl>
                                        <p:attrNameLst>
                                          <p:attrName>ppt_y</p:attrName>
                                        </p:attrNameLst>
                                      </p:cBhvr>
                                      <p:tavLst>
                                        <p:tav tm="0">
                                          <p:val>
                                            <p:strVal val="ppt_y"/>
                                          </p:val>
                                        </p:tav>
                                        <p:tav tm="100000">
                                          <p:val>
                                            <p:strVal val="1+ppt_h/2"/>
                                          </p:val>
                                        </p:tav>
                                      </p:tavLst>
                                    </p:anim>
                                    <p:set>
                                      <p:cBhvr>
                                        <p:cTn id="64" dur="1" fill="hold">
                                          <p:stCondLst>
                                            <p:cond delay="499"/>
                                          </p:stCondLst>
                                        </p:cTn>
                                        <p:tgtEl>
                                          <p:spTgt spid="3">
                                            <p:txEl>
                                              <p:pRg st="7" end="7"/>
                                            </p:txEl>
                                          </p:spTgt>
                                        </p:tgtEl>
                                        <p:attrNameLst>
                                          <p:attrName>style.visibility</p:attrName>
                                        </p:attrNameLst>
                                      </p:cBhvr>
                                      <p:to>
                                        <p:strVal val="hidden"/>
                                      </p:to>
                                    </p:set>
                                  </p:childTnLst>
                                </p:cTn>
                              </p:par>
                              <p:par>
                                <p:cTn id="65" presetID="2" presetClass="exit" presetSubtype="4" fill="hold" nodeType="withEffect">
                                  <p:stCondLst>
                                    <p:cond delay="0"/>
                                  </p:stCondLst>
                                  <p:childTnLst>
                                    <p:anim calcmode="lin" valueType="num">
                                      <p:cBhvr additive="base">
                                        <p:cTn id="66" dur="500"/>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7" dur="500"/>
                                        <p:tgtEl>
                                          <p:spTgt spid="3">
                                            <p:txEl>
                                              <p:pRg st="8" end="8"/>
                                            </p:txEl>
                                          </p:spTgt>
                                        </p:tgtEl>
                                        <p:attrNameLst>
                                          <p:attrName>ppt_y</p:attrName>
                                        </p:attrNameLst>
                                      </p:cBhvr>
                                      <p:tavLst>
                                        <p:tav tm="0">
                                          <p:val>
                                            <p:strVal val="ppt_y"/>
                                          </p:val>
                                        </p:tav>
                                        <p:tav tm="100000">
                                          <p:val>
                                            <p:strVal val="1+ppt_h/2"/>
                                          </p:val>
                                        </p:tav>
                                      </p:tavLst>
                                    </p:anim>
                                    <p:set>
                                      <p:cBhvr>
                                        <p:cTn id="68" dur="1" fill="hold">
                                          <p:stCondLst>
                                            <p:cond delay="499"/>
                                          </p:stCondLst>
                                        </p:cTn>
                                        <p:tgtEl>
                                          <p:spTgt spid="3">
                                            <p:txEl>
                                              <p:pRg st="8" end="8"/>
                                            </p:txEl>
                                          </p:spTgt>
                                        </p:tgtEl>
                                        <p:attrNameLst>
                                          <p:attrName>style.visibility</p:attrName>
                                        </p:attrNameLst>
                                      </p:cBhvr>
                                      <p:to>
                                        <p:strVal val="hidden"/>
                                      </p:to>
                                    </p:set>
                                  </p:childTnLst>
                                </p:cTn>
                              </p:par>
                              <p:par>
                                <p:cTn id="69" presetID="2" presetClass="exit" presetSubtype="4" fill="hold" nodeType="withEffect">
                                  <p:stCondLst>
                                    <p:cond delay="0"/>
                                  </p:stCondLst>
                                  <p:childTnLst>
                                    <p:anim calcmode="lin" valueType="num">
                                      <p:cBhvr additive="base">
                                        <p:cTn id="70" dur="500"/>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1" dur="500"/>
                                        <p:tgtEl>
                                          <p:spTgt spid="3">
                                            <p:txEl>
                                              <p:pRg st="10" end="10"/>
                                            </p:txEl>
                                          </p:spTgt>
                                        </p:tgtEl>
                                        <p:attrNameLst>
                                          <p:attrName>ppt_y</p:attrName>
                                        </p:attrNameLst>
                                      </p:cBhvr>
                                      <p:tavLst>
                                        <p:tav tm="0">
                                          <p:val>
                                            <p:strVal val="ppt_y"/>
                                          </p:val>
                                        </p:tav>
                                        <p:tav tm="100000">
                                          <p:val>
                                            <p:strVal val="1+ppt_h/2"/>
                                          </p:val>
                                        </p:tav>
                                      </p:tavLst>
                                    </p:anim>
                                    <p:set>
                                      <p:cBhvr>
                                        <p:cTn id="72" dur="1" fill="hold">
                                          <p:stCondLst>
                                            <p:cond delay="499"/>
                                          </p:stCondLst>
                                        </p:cTn>
                                        <p:tgtEl>
                                          <p:spTgt spid="3">
                                            <p:txEl>
                                              <p:pRg st="10" end="10"/>
                                            </p:txEl>
                                          </p:spTgt>
                                        </p:tgtEl>
                                        <p:attrNameLst>
                                          <p:attrName>style.visibility</p:attrName>
                                        </p:attrNameLst>
                                      </p:cBhvr>
                                      <p:to>
                                        <p:strVal val="hidden"/>
                                      </p:to>
                                    </p:set>
                                  </p:childTnLst>
                                </p:cTn>
                              </p:par>
                              <p:par>
                                <p:cTn id="73" presetID="2" presetClass="exit" presetSubtype="4" fill="hold" nodeType="withEffect">
                                  <p:stCondLst>
                                    <p:cond delay="0"/>
                                  </p:stCondLst>
                                  <p:childTnLst>
                                    <p:anim calcmode="lin" valueType="num">
                                      <p:cBhvr additive="base">
                                        <p:cTn id="74" dur="500"/>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75" dur="500"/>
                                        <p:tgtEl>
                                          <p:spTgt spid="3">
                                            <p:txEl>
                                              <p:pRg st="11" end="11"/>
                                            </p:txEl>
                                          </p:spTgt>
                                        </p:tgtEl>
                                        <p:attrNameLst>
                                          <p:attrName>ppt_y</p:attrName>
                                        </p:attrNameLst>
                                      </p:cBhvr>
                                      <p:tavLst>
                                        <p:tav tm="0">
                                          <p:val>
                                            <p:strVal val="ppt_y"/>
                                          </p:val>
                                        </p:tav>
                                        <p:tav tm="100000">
                                          <p:val>
                                            <p:strVal val="1+ppt_h/2"/>
                                          </p:val>
                                        </p:tav>
                                      </p:tavLst>
                                    </p:anim>
                                    <p:set>
                                      <p:cBhvr>
                                        <p:cTn id="76" dur="1" fill="hold">
                                          <p:stCondLst>
                                            <p:cond delay="499"/>
                                          </p:stCondLst>
                                        </p:cTn>
                                        <p:tgtEl>
                                          <p:spTgt spid="3">
                                            <p:txEl>
                                              <p:pRg st="11" end="11"/>
                                            </p:txEl>
                                          </p:spTgt>
                                        </p:tgtEl>
                                        <p:attrNameLst>
                                          <p:attrName>style.visibility</p:attrName>
                                        </p:attrNameLst>
                                      </p:cBhvr>
                                      <p:to>
                                        <p:strVal val="hidden"/>
                                      </p:to>
                                    </p:set>
                                  </p:childTnLst>
                                </p:cTn>
                              </p:par>
                              <p:par>
                                <p:cTn id="77" presetID="2" presetClass="exit" presetSubtype="4" fill="hold" nodeType="withEffect">
                                  <p:stCondLst>
                                    <p:cond delay="0"/>
                                  </p:stCondLst>
                                  <p:childTnLst>
                                    <p:anim calcmode="lin" valueType="num">
                                      <p:cBhvr additive="base">
                                        <p:cTn id="78" dur="500"/>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79" dur="500"/>
                                        <p:tgtEl>
                                          <p:spTgt spid="3">
                                            <p:txEl>
                                              <p:pRg st="12" end="12"/>
                                            </p:txEl>
                                          </p:spTgt>
                                        </p:tgtEl>
                                        <p:attrNameLst>
                                          <p:attrName>ppt_y</p:attrName>
                                        </p:attrNameLst>
                                      </p:cBhvr>
                                      <p:tavLst>
                                        <p:tav tm="0">
                                          <p:val>
                                            <p:strVal val="ppt_y"/>
                                          </p:val>
                                        </p:tav>
                                        <p:tav tm="100000">
                                          <p:val>
                                            <p:strVal val="1+ppt_h/2"/>
                                          </p:val>
                                        </p:tav>
                                      </p:tavLst>
                                    </p:anim>
                                    <p:set>
                                      <p:cBhvr>
                                        <p:cTn id="80" dur="1" fill="hold">
                                          <p:stCondLst>
                                            <p:cond delay="499"/>
                                          </p:stCondLst>
                                        </p:cTn>
                                        <p:tgtEl>
                                          <p:spTgt spid="3">
                                            <p:txEl>
                                              <p:pRg st="12" end="12"/>
                                            </p:txEl>
                                          </p:spTgt>
                                        </p:tgtEl>
                                        <p:attrNameLst>
                                          <p:attrName>style.visibility</p:attrName>
                                        </p:attrNameLst>
                                      </p:cBhvr>
                                      <p:to>
                                        <p:strVal val="hidden"/>
                                      </p:to>
                                    </p:set>
                                  </p:childTnLst>
                                </p:cTn>
                              </p:par>
                              <p:par>
                                <p:cTn id="81" presetID="2" presetClass="exit" presetSubtype="4" fill="hold" nodeType="withEffect">
                                  <p:stCondLst>
                                    <p:cond delay="0"/>
                                  </p:stCondLst>
                                  <p:childTnLst>
                                    <p:anim calcmode="lin" valueType="num">
                                      <p:cBhvr additive="base">
                                        <p:cTn id="82" dur="500"/>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83" dur="500"/>
                                        <p:tgtEl>
                                          <p:spTgt spid="3">
                                            <p:txEl>
                                              <p:pRg st="13" end="13"/>
                                            </p:txEl>
                                          </p:spTgt>
                                        </p:tgtEl>
                                        <p:attrNameLst>
                                          <p:attrName>ppt_y</p:attrName>
                                        </p:attrNameLst>
                                      </p:cBhvr>
                                      <p:tavLst>
                                        <p:tav tm="0">
                                          <p:val>
                                            <p:strVal val="ppt_y"/>
                                          </p:val>
                                        </p:tav>
                                        <p:tav tm="100000">
                                          <p:val>
                                            <p:strVal val="1+ppt_h/2"/>
                                          </p:val>
                                        </p:tav>
                                      </p:tavLst>
                                    </p:anim>
                                    <p:set>
                                      <p:cBhvr>
                                        <p:cTn id="84" dur="1" fill="hold">
                                          <p:stCondLst>
                                            <p:cond delay="499"/>
                                          </p:stCondLst>
                                        </p:cTn>
                                        <p:tgtEl>
                                          <p:spTgt spid="3">
                                            <p:txEl>
                                              <p:pRg st="13" end="13"/>
                                            </p:txEl>
                                          </p:spTgt>
                                        </p:tgtEl>
                                        <p:attrNameLst>
                                          <p:attrName>style.visibility</p:attrName>
                                        </p:attrNameLst>
                                      </p:cBhvr>
                                      <p:to>
                                        <p:strVal val="hidden"/>
                                      </p:to>
                                    </p:set>
                                  </p:childTnLst>
                                </p:cTn>
                              </p:par>
                              <p:par>
                                <p:cTn id="85" presetID="2" presetClass="exit" presetSubtype="4" fill="hold" nodeType="withEffect">
                                  <p:stCondLst>
                                    <p:cond delay="0"/>
                                  </p:stCondLst>
                                  <p:childTnLst>
                                    <p:anim calcmode="lin" valueType="num">
                                      <p:cBhvr additive="base">
                                        <p:cTn id="86" dur="500"/>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87" dur="500"/>
                                        <p:tgtEl>
                                          <p:spTgt spid="3">
                                            <p:txEl>
                                              <p:pRg st="14" end="14"/>
                                            </p:txEl>
                                          </p:spTgt>
                                        </p:tgtEl>
                                        <p:attrNameLst>
                                          <p:attrName>ppt_y</p:attrName>
                                        </p:attrNameLst>
                                      </p:cBhvr>
                                      <p:tavLst>
                                        <p:tav tm="0">
                                          <p:val>
                                            <p:strVal val="ppt_y"/>
                                          </p:val>
                                        </p:tav>
                                        <p:tav tm="100000">
                                          <p:val>
                                            <p:strVal val="1+ppt_h/2"/>
                                          </p:val>
                                        </p:tav>
                                      </p:tavLst>
                                    </p:anim>
                                    <p:set>
                                      <p:cBhvr>
                                        <p:cTn id="88" dur="1" fill="hold">
                                          <p:stCondLst>
                                            <p:cond delay="499"/>
                                          </p:stCondLst>
                                        </p:cTn>
                                        <p:tgtEl>
                                          <p:spTgt spid="3">
                                            <p:txEl>
                                              <p:pRg st="14" end="14"/>
                                            </p:txEl>
                                          </p:spTgt>
                                        </p:tgtEl>
                                        <p:attrNameLst>
                                          <p:attrName>style.visibility</p:attrName>
                                        </p:attrNameLst>
                                      </p:cBhvr>
                                      <p:to>
                                        <p:strVal val="hidden"/>
                                      </p:to>
                                    </p:set>
                                  </p:childTnLst>
                                </p:cTn>
                              </p:par>
                              <p:par>
                                <p:cTn id="89" presetID="2" presetClass="exit" presetSubtype="4" fill="hold" nodeType="withEffect">
                                  <p:stCondLst>
                                    <p:cond delay="0"/>
                                  </p:stCondLst>
                                  <p:childTnLst>
                                    <p:anim calcmode="lin" valueType="num">
                                      <p:cBhvr additive="base">
                                        <p:cTn id="90" dur="500"/>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91" dur="500"/>
                                        <p:tgtEl>
                                          <p:spTgt spid="3">
                                            <p:txEl>
                                              <p:pRg st="15" end="15"/>
                                            </p:txEl>
                                          </p:spTgt>
                                        </p:tgtEl>
                                        <p:attrNameLst>
                                          <p:attrName>ppt_y</p:attrName>
                                        </p:attrNameLst>
                                      </p:cBhvr>
                                      <p:tavLst>
                                        <p:tav tm="0">
                                          <p:val>
                                            <p:strVal val="ppt_y"/>
                                          </p:val>
                                        </p:tav>
                                        <p:tav tm="100000">
                                          <p:val>
                                            <p:strVal val="1+ppt_h/2"/>
                                          </p:val>
                                        </p:tav>
                                      </p:tavLst>
                                    </p:anim>
                                    <p:set>
                                      <p:cBhvr>
                                        <p:cTn id="92" dur="1" fill="hold">
                                          <p:stCondLst>
                                            <p:cond delay="499"/>
                                          </p:stCondLst>
                                        </p:cTn>
                                        <p:tgtEl>
                                          <p:spTgt spid="3">
                                            <p:txEl>
                                              <p:pRg st="15" end="15"/>
                                            </p:txEl>
                                          </p:spTgt>
                                        </p:tgtEl>
                                        <p:attrNameLst>
                                          <p:attrName>style.visibility</p:attrName>
                                        </p:attrNameLst>
                                      </p:cBhvr>
                                      <p:to>
                                        <p:strVal val="hidden"/>
                                      </p:to>
                                    </p:set>
                                  </p:childTnLst>
                                </p:cTn>
                              </p:par>
                              <p:par>
                                <p:cTn id="93" presetID="2" presetClass="exit" presetSubtype="4" fill="hold" nodeType="withEffect">
                                  <p:stCondLst>
                                    <p:cond delay="0"/>
                                  </p:stCondLst>
                                  <p:childTnLst>
                                    <p:anim calcmode="lin" valueType="num">
                                      <p:cBhvr additive="base">
                                        <p:cTn id="94" dur="500"/>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95" dur="500"/>
                                        <p:tgtEl>
                                          <p:spTgt spid="3">
                                            <p:txEl>
                                              <p:pRg st="16" end="16"/>
                                            </p:txEl>
                                          </p:spTgt>
                                        </p:tgtEl>
                                        <p:attrNameLst>
                                          <p:attrName>ppt_y</p:attrName>
                                        </p:attrNameLst>
                                      </p:cBhvr>
                                      <p:tavLst>
                                        <p:tav tm="0">
                                          <p:val>
                                            <p:strVal val="ppt_y"/>
                                          </p:val>
                                        </p:tav>
                                        <p:tav tm="100000">
                                          <p:val>
                                            <p:strVal val="1+ppt_h/2"/>
                                          </p:val>
                                        </p:tav>
                                      </p:tavLst>
                                    </p:anim>
                                    <p:set>
                                      <p:cBhvr>
                                        <p:cTn id="96" dur="1" fill="hold">
                                          <p:stCondLst>
                                            <p:cond delay="499"/>
                                          </p:stCondLst>
                                        </p:cTn>
                                        <p:tgtEl>
                                          <p:spTgt spid="3">
                                            <p:txEl>
                                              <p:pRg st="16" end="16"/>
                                            </p:txEl>
                                          </p:spTgt>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4">
                                            <p:txEl>
                                              <p:pRg st="0" end="0"/>
                                            </p:txEl>
                                          </p:spTgt>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4">
                                            <p:txEl>
                                              <p:pRg st="1" end="1"/>
                                            </p:txEl>
                                          </p:spTgt>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4">
                                            <p:txEl>
                                              <p:pRg st="2" end="2"/>
                                            </p:txEl>
                                          </p:spTgt>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4">
                                            <p:txEl>
                                              <p:pRg st="3" end="3"/>
                                            </p:txEl>
                                          </p:spTgt>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4">
                                            <p:txEl>
                                              <p:pRg st="4" end="4"/>
                                            </p:txEl>
                                          </p:spTgt>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4">
                                            <p:txEl>
                                              <p:pRg st="5" end="5"/>
                                            </p:txEl>
                                          </p:spTgt>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4">
                                            <p:txEl>
                                              <p:pRg st="6" end="6"/>
                                            </p:txEl>
                                          </p:spTgt>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4">
                                            <p:txEl>
                                              <p:pRg st="7" end="7"/>
                                            </p:txEl>
                                          </p:spTgt>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4">
                                            <p:txEl>
                                              <p:pRg st="8" end="8"/>
                                            </p:txEl>
                                          </p:spTgt>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4">
                                            <p:txEl>
                                              <p:pRg st="9" end="9"/>
                                            </p:txEl>
                                          </p:spTgt>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4">
                                            <p:txEl>
                                              <p:pRg st="10" end="10"/>
                                            </p:txEl>
                                          </p:spTgt>
                                        </p:tgtEl>
                                        <p:attrNameLst>
                                          <p:attrName>style.visibility</p:attrName>
                                        </p:attrNameLst>
                                      </p:cBhvr>
                                      <p:to>
                                        <p:strVal val="visible"/>
                                      </p:to>
                                    </p:set>
                                  </p:childTnLst>
                                </p:cTn>
                              </p:par>
                              <p:par>
                                <p:cTn id="121" presetID="1" presetClass="entr" presetSubtype="0" fill="hold" nodeType="withEffect">
                                  <p:stCondLst>
                                    <p:cond delay="0"/>
                                  </p:stCondLst>
                                  <p:childTnLst>
                                    <p:set>
                                      <p:cBhvr>
                                        <p:cTn id="122" dur="1" fill="hold">
                                          <p:stCondLst>
                                            <p:cond delay="0"/>
                                          </p:stCondLst>
                                        </p:cTn>
                                        <p:tgtEl>
                                          <p:spTgt spid="4">
                                            <p:txEl>
                                              <p:pRg st="11" end="11"/>
                                            </p:txEl>
                                          </p:spTgt>
                                        </p:tgtEl>
                                        <p:attrNameLst>
                                          <p:attrName>style.visibility</p:attrName>
                                        </p:attrNameLst>
                                      </p:cBhvr>
                                      <p:to>
                                        <p:strVal val="visible"/>
                                      </p:to>
                                    </p:set>
                                  </p:childTnLst>
                                </p:cTn>
                              </p:par>
                              <p:par>
                                <p:cTn id="123" presetID="1" presetClass="entr" presetSubtype="0" fill="hold" nodeType="withEffect">
                                  <p:stCondLst>
                                    <p:cond delay="0"/>
                                  </p:stCondLst>
                                  <p:childTnLst>
                                    <p:set>
                                      <p:cBhvr>
                                        <p:cTn id="124" dur="1" fill="hold">
                                          <p:stCondLst>
                                            <p:cond delay="0"/>
                                          </p:stCondLst>
                                        </p:cTn>
                                        <p:tgtEl>
                                          <p:spTgt spid="4">
                                            <p:txEl>
                                              <p:pRg st="12" end="12"/>
                                            </p:txEl>
                                          </p:spTgt>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4">
                                            <p:txEl>
                                              <p:pRg st="13" end="13"/>
                                            </p:txEl>
                                          </p:spTgt>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4">
                                            <p:txEl>
                                              <p:pRg st="14" end="14"/>
                                            </p:txEl>
                                          </p:spTgt>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4">
                                            <p:txEl>
                                              <p:pRg st="15" end="15"/>
                                            </p:txEl>
                                          </p:spTgt>
                                        </p:tgtEl>
                                        <p:attrNameLst>
                                          <p:attrName>style.visibility</p:attrName>
                                        </p:attrNameLst>
                                      </p:cBhvr>
                                      <p:to>
                                        <p:strVal val="visible"/>
                                      </p:to>
                                    </p:set>
                                  </p:childTnLst>
                                </p:cTn>
                              </p:par>
                              <p:par>
                                <p:cTn id="131" presetID="1" presetClass="entr" presetSubtype="0" fill="hold" nodeType="withEffect">
                                  <p:stCondLst>
                                    <p:cond delay="0"/>
                                  </p:stCondLst>
                                  <p:childTnLst>
                                    <p:set>
                                      <p:cBhvr>
                                        <p:cTn id="132" dur="1" fill="hold">
                                          <p:stCondLst>
                                            <p:cond delay="0"/>
                                          </p:stCondLst>
                                        </p:cTn>
                                        <p:tgtEl>
                                          <p:spTgt spid="4">
                                            <p:txEl>
                                              <p:pRg st="16" end="16"/>
                                            </p:txEl>
                                          </p:spTgt>
                                        </p:tgtEl>
                                        <p:attrNameLst>
                                          <p:attrName>style.visibility</p:attrName>
                                        </p:attrNameLst>
                                      </p:cBhvr>
                                      <p:to>
                                        <p:strVal val="visible"/>
                                      </p:to>
                                    </p:set>
                                  </p:childTnLst>
                                </p:cTn>
                              </p:par>
                              <p:par>
                                <p:cTn id="133" presetID="1" presetClass="entr" presetSubtype="0" fill="hold" nodeType="withEffect">
                                  <p:stCondLst>
                                    <p:cond delay="0"/>
                                  </p:stCondLst>
                                  <p:childTnLst>
                                    <p:set>
                                      <p:cBhvr>
                                        <p:cTn id="134" dur="1" fill="hold">
                                          <p:stCondLst>
                                            <p:cond delay="0"/>
                                          </p:stCondLst>
                                        </p:cTn>
                                        <p:tgtEl>
                                          <p:spTgt spid="4">
                                            <p:txEl>
                                              <p:pRg st="17" end="17"/>
                                            </p:txEl>
                                          </p:spTgt>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ntr" presetSubtype="0" fill="hold" nodeType="clickEffect">
                                  <p:stCondLst>
                                    <p:cond delay="0"/>
                                  </p:stCondLst>
                                  <p:childTnLst>
                                    <p:set>
                                      <p:cBhvr>
                                        <p:cTn id="138" dur="1" fill="hold">
                                          <p:stCondLst>
                                            <p:cond delay="0"/>
                                          </p:stCondLst>
                                        </p:cTn>
                                        <p:tgtEl>
                                          <p:spTgt spid="8">
                                            <p:txEl>
                                              <p:pRg st="0" end="0"/>
                                            </p:txEl>
                                          </p:spTgt>
                                        </p:tgtEl>
                                        <p:attrNameLst>
                                          <p:attrName>style.visibility</p:attrName>
                                        </p:attrNameLst>
                                      </p:cBhvr>
                                      <p:to>
                                        <p:strVal val="visible"/>
                                      </p:to>
                                    </p:set>
                                  </p:childTnLst>
                                </p:cTn>
                              </p:par>
                              <p:par>
                                <p:cTn id="139" presetID="1" presetClass="entr" presetSubtype="0" fill="hold" nodeType="withEffect">
                                  <p:stCondLst>
                                    <p:cond delay="0"/>
                                  </p:stCondLst>
                                  <p:childTnLst>
                                    <p:set>
                                      <p:cBhvr>
                                        <p:cTn id="140" dur="1" fill="hold">
                                          <p:stCondLst>
                                            <p:cond delay="0"/>
                                          </p:stCondLst>
                                        </p:cTn>
                                        <p:tgtEl>
                                          <p:spTgt spid="8">
                                            <p:txEl>
                                              <p:pRg st="1" end="1"/>
                                            </p:txEl>
                                          </p:spTgt>
                                        </p:tgtEl>
                                        <p:attrNameLst>
                                          <p:attrName>style.visibility</p:attrName>
                                        </p:attrNameLst>
                                      </p:cBhvr>
                                      <p:to>
                                        <p:strVal val="visible"/>
                                      </p:to>
                                    </p:set>
                                  </p:childTnLst>
                                </p:cTn>
                              </p:par>
                              <p:par>
                                <p:cTn id="141" presetID="1" presetClass="entr" presetSubtype="0" fill="hold" nodeType="withEffect">
                                  <p:stCondLst>
                                    <p:cond delay="0"/>
                                  </p:stCondLst>
                                  <p:childTnLst>
                                    <p:set>
                                      <p:cBhvr>
                                        <p:cTn id="142" dur="1" fill="hold">
                                          <p:stCondLst>
                                            <p:cond delay="0"/>
                                          </p:stCondLst>
                                        </p:cTn>
                                        <p:tgtEl>
                                          <p:spTgt spid="8">
                                            <p:txEl>
                                              <p:pRg st="2" end="2"/>
                                            </p:txEl>
                                          </p:spTgt>
                                        </p:tgtEl>
                                        <p:attrNameLst>
                                          <p:attrName>style.visibility</p:attrName>
                                        </p:attrNameLst>
                                      </p:cBhvr>
                                      <p:to>
                                        <p:strVal val="visible"/>
                                      </p:to>
                                    </p:set>
                                  </p:childTnLst>
                                </p:cTn>
                              </p:par>
                              <p:par>
                                <p:cTn id="143" presetID="1" presetClass="entr" presetSubtype="0" fill="hold" nodeType="withEffect">
                                  <p:stCondLst>
                                    <p:cond delay="0"/>
                                  </p:stCondLst>
                                  <p:childTnLst>
                                    <p:set>
                                      <p:cBhvr>
                                        <p:cTn id="144" dur="1" fill="hold">
                                          <p:stCondLst>
                                            <p:cond delay="0"/>
                                          </p:stCondLst>
                                        </p:cTn>
                                        <p:tgtEl>
                                          <p:spTgt spid="8">
                                            <p:txEl>
                                              <p:pRg st="3" end="3"/>
                                            </p:txEl>
                                          </p:spTgt>
                                        </p:tgtEl>
                                        <p:attrNameLst>
                                          <p:attrName>style.visibility</p:attrName>
                                        </p:attrNameLst>
                                      </p:cBhvr>
                                      <p:to>
                                        <p:strVal val="visible"/>
                                      </p:to>
                                    </p:set>
                                  </p:childTnLst>
                                </p:cTn>
                              </p:par>
                              <p:par>
                                <p:cTn id="145" presetID="1" presetClass="entr" presetSubtype="0" fill="hold" nodeType="withEffect">
                                  <p:stCondLst>
                                    <p:cond delay="0"/>
                                  </p:stCondLst>
                                  <p:childTnLst>
                                    <p:set>
                                      <p:cBhvr>
                                        <p:cTn id="146" dur="1" fill="hold">
                                          <p:stCondLst>
                                            <p:cond delay="0"/>
                                          </p:stCondLst>
                                        </p:cTn>
                                        <p:tgtEl>
                                          <p:spTgt spid="8">
                                            <p:txEl>
                                              <p:pRg st="4" end="4"/>
                                            </p:txEl>
                                          </p:spTgt>
                                        </p:tgtEl>
                                        <p:attrNameLst>
                                          <p:attrName>style.visibility</p:attrName>
                                        </p:attrNameLst>
                                      </p:cBhvr>
                                      <p:to>
                                        <p:strVal val="visible"/>
                                      </p:to>
                                    </p:set>
                                  </p:childTnLst>
                                </p:cTn>
                              </p:par>
                              <p:par>
                                <p:cTn id="147" presetID="1" presetClass="entr" presetSubtype="0" fill="hold" nodeType="withEffect">
                                  <p:stCondLst>
                                    <p:cond delay="0"/>
                                  </p:stCondLst>
                                  <p:childTnLst>
                                    <p:set>
                                      <p:cBhvr>
                                        <p:cTn id="148" dur="1" fill="hold">
                                          <p:stCondLst>
                                            <p:cond delay="0"/>
                                          </p:stCondLst>
                                        </p:cTn>
                                        <p:tgtEl>
                                          <p:spTgt spid="8">
                                            <p:txEl>
                                              <p:pRg st="5" end="5"/>
                                            </p:txEl>
                                          </p:spTgt>
                                        </p:tgtEl>
                                        <p:attrNameLst>
                                          <p:attrName>style.visibility</p:attrName>
                                        </p:attrNameLst>
                                      </p:cBhvr>
                                      <p:to>
                                        <p:strVal val="visible"/>
                                      </p:to>
                                    </p:set>
                                  </p:childTnLst>
                                </p:cTn>
                              </p:par>
                              <p:par>
                                <p:cTn id="149" presetID="1" presetClass="entr" presetSubtype="0" fill="hold" nodeType="withEffect">
                                  <p:stCondLst>
                                    <p:cond delay="0"/>
                                  </p:stCondLst>
                                  <p:childTnLst>
                                    <p:set>
                                      <p:cBhvr>
                                        <p:cTn id="150" dur="1" fill="hold">
                                          <p:stCondLst>
                                            <p:cond delay="0"/>
                                          </p:stCondLst>
                                        </p:cTn>
                                        <p:tgtEl>
                                          <p:spTgt spid="8">
                                            <p:txEl>
                                              <p:pRg st="6" end="6"/>
                                            </p:txEl>
                                          </p:spTgt>
                                        </p:tgtEl>
                                        <p:attrNameLst>
                                          <p:attrName>style.visibility</p:attrName>
                                        </p:attrNameLst>
                                      </p:cBhvr>
                                      <p:to>
                                        <p:strVal val="visible"/>
                                      </p:to>
                                    </p:set>
                                  </p:childTnLst>
                                </p:cTn>
                              </p:par>
                              <p:par>
                                <p:cTn id="151" presetID="1" presetClass="entr" presetSubtype="0" fill="hold" nodeType="withEffect">
                                  <p:stCondLst>
                                    <p:cond delay="0"/>
                                  </p:stCondLst>
                                  <p:childTnLst>
                                    <p:set>
                                      <p:cBhvr>
                                        <p:cTn id="152" dur="1" fill="hold">
                                          <p:stCondLst>
                                            <p:cond delay="0"/>
                                          </p:stCondLst>
                                        </p:cTn>
                                        <p:tgtEl>
                                          <p:spTgt spid="8">
                                            <p:txEl>
                                              <p:pRg st="7" end="7"/>
                                            </p:txEl>
                                          </p:spTgt>
                                        </p:tgtEl>
                                        <p:attrNameLst>
                                          <p:attrName>style.visibility</p:attrName>
                                        </p:attrNameLst>
                                      </p:cBhvr>
                                      <p:to>
                                        <p:strVal val="visible"/>
                                      </p:to>
                                    </p:set>
                                  </p:childTnLst>
                                </p:cTn>
                              </p:par>
                              <p:par>
                                <p:cTn id="153" presetID="1" presetClass="entr" presetSubtype="0" fill="hold" nodeType="withEffect">
                                  <p:stCondLst>
                                    <p:cond delay="0"/>
                                  </p:stCondLst>
                                  <p:childTnLst>
                                    <p:set>
                                      <p:cBhvr>
                                        <p:cTn id="154" dur="1" fill="hold">
                                          <p:stCondLst>
                                            <p:cond delay="0"/>
                                          </p:stCondLst>
                                        </p:cTn>
                                        <p:tgtEl>
                                          <p:spTgt spid="8">
                                            <p:txEl>
                                              <p:pRg st="8" end="8"/>
                                            </p:txEl>
                                          </p:spTgt>
                                        </p:tgtEl>
                                        <p:attrNameLst>
                                          <p:attrName>style.visibility</p:attrName>
                                        </p:attrNameLst>
                                      </p:cBhvr>
                                      <p:to>
                                        <p:strVal val="visible"/>
                                      </p:to>
                                    </p:set>
                                  </p:childTnLst>
                                </p:cTn>
                              </p:par>
                              <p:par>
                                <p:cTn id="155" presetID="1" presetClass="entr" presetSubtype="0" fill="hold" nodeType="withEffect">
                                  <p:stCondLst>
                                    <p:cond delay="0"/>
                                  </p:stCondLst>
                                  <p:childTnLst>
                                    <p:set>
                                      <p:cBhvr>
                                        <p:cTn id="156" dur="1" fill="hold">
                                          <p:stCondLst>
                                            <p:cond delay="0"/>
                                          </p:stCondLst>
                                        </p:cTn>
                                        <p:tgtEl>
                                          <p:spTgt spid="8">
                                            <p:txEl>
                                              <p:pRg st="9" end="9"/>
                                            </p:txEl>
                                          </p:spTgt>
                                        </p:tgtEl>
                                        <p:attrNameLst>
                                          <p:attrName>style.visibility</p:attrName>
                                        </p:attrNameLst>
                                      </p:cBhvr>
                                      <p:to>
                                        <p:strVal val="visible"/>
                                      </p:to>
                                    </p:set>
                                  </p:childTnLst>
                                </p:cTn>
                              </p:par>
                              <p:par>
                                <p:cTn id="157" presetID="1" presetClass="entr" presetSubtype="0" fill="hold" nodeType="withEffect">
                                  <p:stCondLst>
                                    <p:cond delay="0"/>
                                  </p:stCondLst>
                                  <p:childTnLst>
                                    <p:set>
                                      <p:cBhvr>
                                        <p:cTn id="158" dur="1" fill="hold">
                                          <p:stCondLst>
                                            <p:cond delay="0"/>
                                          </p:stCondLst>
                                        </p:cTn>
                                        <p:tgtEl>
                                          <p:spTgt spid="8">
                                            <p:txEl>
                                              <p:pRg st="10" end="10"/>
                                            </p:txEl>
                                          </p:spTgt>
                                        </p:tgtEl>
                                        <p:attrNameLst>
                                          <p:attrName>style.visibility</p:attrName>
                                        </p:attrNameLst>
                                      </p:cBhvr>
                                      <p:to>
                                        <p:strVal val="visible"/>
                                      </p:to>
                                    </p:set>
                                  </p:childTnLst>
                                </p:cTn>
                              </p:par>
                              <p:par>
                                <p:cTn id="159" presetID="1" presetClass="entr" presetSubtype="0" fill="hold" nodeType="withEffect">
                                  <p:stCondLst>
                                    <p:cond delay="0"/>
                                  </p:stCondLst>
                                  <p:childTnLst>
                                    <p:set>
                                      <p:cBhvr>
                                        <p:cTn id="160"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8F71CA1-4506-2946-B82B-6CEA3EBC9975}"/>
              </a:ext>
            </a:extLst>
          </p:cNvPr>
          <p:cNvSpPr>
            <a:spLocks noGrp="1"/>
          </p:cNvSpPr>
          <p:nvPr>
            <p:ph type="title"/>
          </p:nvPr>
        </p:nvSpPr>
        <p:spPr>
          <a:xfrm>
            <a:off x="1371600" y="125791"/>
            <a:ext cx="9601200" cy="1010282"/>
          </a:xfrm>
        </p:spPr>
        <p:txBody>
          <a:bodyPr/>
          <a:lstStyle/>
          <a:p>
            <a:r>
              <a:rPr lang="es-AR" dirty="0"/>
              <a:t>Archivos </a:t>
            </a:r>
            <a:r>
              <a:rPr lang="es-AR" dirty="0">
                <a:sym typeface="Wingdings" pitchFamily="2" charset="2"/>
              </a:rPr>
              <a:t> Merge</a:t>
            </a:r>
            <a:endParaRPr lang="es-AR" dirty="0"/>
          </a:p>
        </p:txBody>
      </p:sp>
      <p:graphicFrame>
        <p:nvGraphicFramePr>
          <p:cNvPr id="6" name="Marcador de contenido 5">
            <a:extLst>
              <a:ext uri="{FF2B5EF4-FFF2-40B4-BE49-F238E27FC236}">
                <a16:creationId xmlns:a16="http://schemas.microsoft.com/office/drawing/2014/main" xmlns="" id="{852444B7-6E2D-4440-88E9-0C035303D6CE}"/>
              </a:ext>
            </a:extLst>
          </p:cNvPr>
          <p:cNvGraphicFramePr>
            <a:graphicFrameLocks noGrp="1"/>
          </p:cNvGraphicFramePr>
          <p:nvPr>
            <p:ph idx="1"/>
            <p:extLst>
              <p:ext uri="{D42A27DB-BD31-4B8C-83A1-F6EECF244321}">
                <p14:modId xmlns:p14="http://schemas.microsoft.com/office/powerpoint/2010/main" val="2690755178"/>
              </p:ext>
            </p:extLst>
          </p:nvPr>
        </p:nvGraphicFramePr>
        <p:xfrm>
          <a:off x="1122218" y="1039091"/>
          <a:ext cx="10404764" cy="48283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Marcador de fecha 3">
            <a:extLst>
              <a:ext uri="{FF2B5EF4-FFF2-40B4-BE49-F238E27FC236}">
                <a16:creationId xmlns:a16="http://schemas.microsoft.com/office/drawing/2014/main" xmlns="" id="{846592DA-4156-E043-95E9-BE269586C927}"/>
              </a:ext>
            </a:extLst>
          </p:cNvPr>
          <p:cNvSpPr>
            <a:spLocks noGrp="1"/>
          </p:cNvSpPr>
          <p:nvPr>
            <p:ph type="dt" sz="half" idx="10"/>
          </p:nvPr>
        </p:nvSpPr>
        <p:spPr/>
        <p:txBody>
          <a:bodyPr/>
          <a:lstStyle/>
          <a:p>
            <a:r>
              <a:rPr lang="es-AR"/>
              <a:t>FOD - UNLP Fac de Informatica</a:t>
            </a:r>
            <a:endParaRPr lang="en-US" dirty="0"/>
          </a:p>
        </p:txBody>
      </p:sp>
      <p:sp>
        <p:nvSpPr>
          <p:cNvPr id="5" name="Marcador de número de diapositiva 4">
            <a:extLst>
              <a:ext uri="{FF2B5EF4-FFF2-40B4-BE49-F238E27FC236}">
                <a16:creationId xmlns:a16="http://schemas.microsoft.com/office/drawing/2014/main" xmlns="" id="{C0C38EE9-4CE9-044A-9303-4F2A73F7120A}"/>
              </a:ext>
            </a:extLst>
          </p:cNvPr>
          <p:cNvSpPr>
            <a:spLocks noGrp="1"/>
          </p:cNvSpPr>
          <p:nvPr>
            <p:ph type="sldNum" sz="quarter" idx="12"/>
          </p:nvPr>
        </p:nvSpPr>
        <p:spPr/>
        <p:txBody>
          <a:bodyPr/>
          <a:lstStyle/>
          <a:p>
            <a:fld id="{D57F1E4F-1CFF-5643-939E-217C01CDF565}" type="slidenum">
              <a:rPr lang="en-US" smtClean="0"/>
              <a:pPr/>
              <a:t>15</a:t>
            </a:fld>
            <a:endParaRPr lang="en-US" dirty="0"/>
          </a:p>
        </p:txBody>
      </p:sp>
      <p:pic>
        <p:nvPicPr>
          <p:cNvPr id="3" name="c2_15" descr="c2_15">
            <a:hlinkClick r:id="" action="ppaction://media"/>
            <a:extLst>
              <a:ext uri="{FF2B5EF4-FFF2-40B4-BE49-F238E27FC236}">
                <a16:creationId xmlns:a16="http://schemas.microsoft.com/office/drawing/2014/main" xmlns="" id="{52C4638D-2467-774A-98CE-6039625F30C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104503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6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610" name="Rectangle 2"/>
          <p:cNvSpPr>
            <a:spLocks noGrp="1" noChangeArrowheads="1"/>
          </p:cNvSpPr>
          <p:nvPr>
            <p:ph type="title"/>
          </p:nvPr>
        </p:nvSpPr>
        <p:spPr>
          <a:xfrm>
            <a:off x="1295400" y="0"/>
            <a:ext cx="9601200" cy="983673"/>
          </a:xfrm>
        </p:spPr>
        <p:txBody>
          <a:bodyPr/>
          <a:lstStyle/>
          <a:p>
            <a:r>
              <a:rPr lang="es-ES_tradnl" altLang="es-AR" dirty="0"/>
              <a:t>Archivos </a:t>
            </a:r>
            <a:r>
              <a:rPr lang="es-ES_tradnl" altLang="es-AR" dirty="0">
                <a:sym typeface="Wingdings" pitchFamily="2" charset="2"/>
              </a:rPr>
              <a:t></a:t>
            </a:r>
            <a:r>
              <a:rPr lang="es-ES_tradnl" altLang="es-AR" dirty="0" err="1"/>
              <a:t>Merge</a:t>
            </a:r>
            <a:r>
              <a:rPr lang="es-ES_tradnl" altLang="es-AR" dirty="0"/>
              <a:t> 3 archivos </a:t>
            </a:r>
            <a:endParaRPr lang="es-ES" altLang="es-AR" dirty="0"/>
          </a:p>
        </p:txBody>
      </p:sp>
      <p:sp>
        <p:nvSpPr>
          <p:cNvPr id="2" name="Marcador de contenido 1"/>
          <p:cNvSpPr>
            <a:spLocks noGrp="1"/>
          </p:cNvSpPr>
          <p:nvPr>
            <p:ph idx="1"/>
          </p:nvPr>
        </p:nvSpPr>
        <p:spPr>
          <a:xfrm>
            <a:off x="871248" y="1011382"/>
            <a:ext cx="6166861" cy="4855334"/>
          </a:xfrm>
        </p:spPr>
        <p:txBody>
          <a:bodyPr>
            <a:normAutofit fontScale="70000" lnSpcReduction="20000"/>
          </a:bodyPr>
          <a:lstStyle/>
          <a:p>
            <a:pPr>
              <a:lnSpc>
                <a:spcPct val="120000"/>
              </a:lnSpc>
              <a:spcBef>
                <a:spcPts val="0"/>
              </a:spcBef>
              <a:buFont typeface="Wingdings" panose="05000000000000000000" pitchFamily="2" charset="2"/>
              <a:buNone/>
            </a:pPr>
            <a:r>
              <a:rPr lang="es-ES" altLang="es-AR" dirty="0" err="1">
                <a:latin typeface="Courier New" panose="02070309020205020404" pitchFamily="49" charset="0"/>
              </a:rPr>
              <a:t>program</a:t>
            </a:r>
            <a:r>
              <a:rPr lang="es-ES" altLang="es-AR" dirty="0">
                <a:latin typeface="Courier New" panose="02070309020205020404" pitchFamily="49" charset="0"/>
              </a:rPr>
              <a:t> </a:t>
            </a:r>
            <a:r>
              <a:rPr lang="es-ES" altLang="es-AR" dirty="0" err="1">
                <a:latin typeface="Courier New" panose="02070309020205020404" pitchFamily="49" charset="0"/>
              </a:rPr>
              <a:t>union_de_archivos</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const</a:t>
            </a:r>
            <a:r>
              <a:rPr lang="es-ES" altLang="es-AR" dirty="0">
                <a:latin typeface="Courier New" panose="02070309020205020404" pitchFamily="49" charset="0"/>
              </a:rPr>
              <a:t> </a:t>
            </a:r>
            <a:r>
              <a:rPr lang="es-ES" altLang="es-AR" dirty="0" err="1">
                <a:latin typeface="Courier New" panose="02070309020205020404" pitchFamily="49" charset="0"/>
              </a:rPr>
              <a:t>valoralto</a:t>
            </a:r>
            <a:r>
              <a:rPr lang="es-ES" altLang="es-AR" dirty="0">
                <a:latin typeface="Courier New" panose="02070309020205020404" pitchFamily="49" charset="0"/>
              </a:rPr>
              <a:t> = '</a:t>
            </a:r>
            <a:r>
              <a:rPr lang="es-ES" altLang="es-AR" dirty="0" err="1">
                <a:latin typeface="Courier New" panose="02070309020205020404" pitchFamily="49" charset="0"/>
              </a:rPr>
              <a:t>zzzz</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type</a:t>
            </a:r>
            <a:r>
              <a:rPr lang="es-ES" altLang="es-AR" dirty="0">
                <a:latin typeface="Courier New" panose="02070309020205020404" pitchFamily="49" charset="0"/>
              </a:rPr>
              <a:t> str30 = </a:t>
            </a:r>
            <a:r>
              <a:rPr lang="es-ES" altLang="es-AR" dirty="0" err="1">
                <a:latin typeface="Courier New" panose="02070309020205020404" pitchFamily="49" charset="0"/>
              </a:rPr>
              <a:t>string</a:t>
            </a:r>
            <a:r>
              <a:rPr lang="es-ES" altLang="es-AR" dirty="0">
                <a:latin typeface="Courier New" panose="02070309020205020404" pitchFamily="49" charset="0"/>
              </a:rPr>
              <a:t>[30];</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str10 = </a:t>
            </a:r>
            <a:r>
              <a:rPr lang="es-ES" altLang="es-AR" dirty="0" err="1">
                <a:latin typeface="Courier New" panose="02070309020205020404" pitchFamily="49" charset="0"/>
              </a:rPr>
              <a:t>string</a:t>
            </a:r>
            <a:r>
              <a:rPr lang="es-ES" altLang="es-AR" dirty="0">
                <a:latin typeface="Courier New" panose="02070309020205020404" pitchFamily="49" charset="0"/>
              </a:rPr>
              <a:t>[10];</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alumno = record</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nombre: str30;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dni</a:t>
            </a:r>
            <a:r>
              <a:rPr lang="es-ES" altLang="es-AR" dirty="0">
                <a:latin typeface="Courier New" panose="02070309020205020404" pitchFamily="49" charset="0"/>
              </a:rPr>
              <a:t>: str10;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direccion</a:t>
            </a:r>
            <a:r>
              <a:rPr lang="es-ES" altLang="es-AR" dirty="0">
                <a:latin typeface="Courier New" panose="02070309020205020404" pitchFamily="49" charset="0"/>
              </a:rPr>
              <a:t>: str30;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carrera: str10;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detalle = file of alumno;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var</a:t>
            </a:r>
            <a:r>
              <a:rPr lang="es-ES" altLang="es-AR" dirty="0">
                <a:latin typeface="Courier New" panose="02070309020205020404" pitchFamily="49" charset="0"/>
              </a:rPr>
              <a:t> min,regd1,regd2,regd3: alumno;</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det1,det2,det3,maestro : detalle;</a:t>
            </a:r>
          </a:p>
          <a:p>
            <a:pPr>
              <a:lnSpc>
                <a:spcPct val="120000"/>
              </a:lnSpc>
              <a:spcBef>
                <a:spcPts val="0"/>
              </a:spcBef>
              <a:buFont typeface="Wingdings" panose="05000000000000000000" pitchFamily="2" charset="2"/>
              <a:buNone/>
            </a:pPr>
            <a:r>
              <a:rPr lang="es-ES" altLang="es-AR" dirty="0" err="1">
                <a:latin typeface="Courier New" panose="02070309020205020404" pitchFamily="49" charset="0"/>
              </a:rPr>
              <a:t>procedure</a:t>
            </a:r>
            <a:r>
              <a:rPr lang="es-ES" altLang="es-AR" dirty="0">
                <a:latin typeface="Courier New" panose="02070309020205020404" pitchFamily="49" charset="0"/>
              </a:rPr>
              <a:t> leer (</a:t>
            </a:r>
            <a:r>
              <a:rPr lang="es-ES" altLang="es-AR" dirty="0" err="1">
                <a:latin typeface="Courier New" panose="02070309020205020404" pitchFamily="49" charset="0"/>
              </a:rPr>
              <a:t>var</a:t>
            </a:r>
            <a:r>
              <a:rPr lang="es-ES" altLang="es-AR" dirty="0">
                <a:latin typeface="Courier New" panose="02070309020205020404" pitchFamily="49" charset="0"/>
              </a:rPr>
              <a:t> </a:t>
            </a:r>
            <a:r>
              <a:rPr lang="es-ES" altLang="es-AR" dirty="0" err="1">
                <a:latin typeface="Courier New" panose="02070309020205020404" pitchFamily="49" charset="0"/>
              </a:rPr>
              <a:t>archivo:detalle</a:t>
            </a:r>
            <a:r>
              <a:rPr lang="es-ES" altLang="es-AR" dirty="0">
                <a:latin typeface="Courier New" panose="02070309020205020404" pitchFamily="49" charset="0"/>
              </a:rPr>
              <a:t>; </a:t>
            </a:r>
            <a:r>
              <a:rPr lang="es-ES" altLang="es-AR" dirty="0" err="1">
                <a:latin typeface="Courier New" panose="02070309020205020404" pitchFamily="49" charset="0"/>
              </a:rPr>
              <a:t>var</a:t>
            </a:r>
            <a:r>
              <a:rPr lang="es-ES" altLang="es-AR" dirty="0">
                <a:latin typeface="Courier New" panose="02070309020205020404" pitchFamily="49" charset="0"/>
              </a:rPr>
              <a:t> </a:t>
            </a:r>
            <a:r>
              <a:rPr lang="es-ES" altLang="es-AR" dirty="0" err="1">
                <a:latin typeface="Courier New" panose="02070309020205020404" pitchFamily="49" charset="0"/>
              </a:rPr>
              <a:t>dato:alumno</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if</a:t>
            </a:r>
            <a:r>
              <a:rPr lang="es-ES" altLang="es-AR" dirty="0">
                <a:latin typeface="Courier New" panose="02070309020205020404" pitchFamily="49" charset="0"/>
              </a:rPr>
              <a:t> (</a:t>
            </a:r>
            <a:r>
              <a:rPr lang="es-ES" altLang="es-AR" dirty="0" err="1">
                <a:latin typeface="Courier New" panose="02070309020205020404" pitchFamily="49" charset="0"/>
              </a:rPr>
              <a:t>not</a:t>
            </a:r>
            <a:r>
              <a:rPr lang="es-ES" altLang="es-AR" dirty="0">
                <a:latin typeface="Courier New" panose="02070309020205020404" pitchFamily="49" charset="0"/>
              </a:rPr>
              <a:t> </a:t>
            </a:r>
            <a:r>
              <a:rPr lang="es-ES" altLang="es-AR" dirty="0" err="1">
                <a:latin typeface="Courier New" panose="02070309020205020404" pitchFamily="49" charset="0"/>
              </a:rPr>
              <a:t>eof</a:t>
            </a:r>
            <a:r>
              <a:rPr lang="es-ES" altLang="es-AR" dirty="0">
                <a:latin typeface="Courier New" panose="02070309020205020404" pitchFamily="49" charset="0"/>
              </a:rPr>
              <a:t>( archivo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then</a:t>
            </a:r>
            <a:r>
              <a:rPr lang="es-ES" altLang="es-AR" dirty="0">
                <a:latin typeface="Courier New" panose="02070309020205020404" pitchFamily="49" charset="0"/>
              </a:rPr>
              <a:t> </a:t>
            </a:r>
            <a:r>
              <a:rPr lang="es-ES" altLang="es-AR" dirty="0" err="1">
                <a:latin typeface="Courier New" panose="02070309020205020404" pitchFamily="49" charset="0"/>
              </a:rPr>
              <a:t>read</a:t>
            </a:r>
            <a:r>
              <a:rPr lang="es-ES" altLang="es-AR" dirty="0">
                <a:latin typeface="Courier New" panose="02070309020205020404" pitchFamily="49" charset="0"/>
              </a:rPr>
              <a:t> (archivo, dato)</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else</a:t>
            </a:r>
            <a:r>
              <a:rPr lang="es-ES" altLang="es-AR" dirty="0">
                <a:latin typeface="Courier New" panose="02070309020205020404" pitchFamily="49" charset="0"/>
              </a:rPr>
              <a:t> </a:t>
            </a:r>
            <a:r>
              <a:rPr lang="es-ES" altLang="es-AR" dirty="0" err="1">
                <a:latin typeface="Courier New" panose="02070309020205020404" pitchFamily="49" charset="0"/>
              </a:rPr>
              <a:t>dato.nombre</a:t>
            </a:r>
            <a:r>
              <a:rPr lang="es-ES" altLang="es-AR" dirty="0">
                <a:latin typeface="Courier New" panose="02070309020205020404" pitchFamily="49" charset="0"/>
              </a:rPr>
              <a:t> := </a:t>
            </a:r>
            <a:r>
              <a:rPr lang="es-ES" altLang="es-AR" dirty="0" err="1">
                <a:latin typeface="Courier New" panose="02070309020205020404" pitchFamily="49" charset="0"/>
              </a:rPr>
              <a:t>valoralto</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lnSpc>
                <a:spcPct val="120000"/>
              </a:lnSpc>
              <a:spcBef>
                <a:spcPts val="0"/>
              </a:spcBef>
            </a:pPr>
            <a:endParaRPr lang="es-AR" dirty="0"/>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8168AED7-D46A-40F9-B613-77C766D1284B}" type="slidenum">
              <a:rPr lang="es-ES" altLang="es-AR"/>
              <a:pPr/>
              <a:t>16</a:t>
            </a:fld>
            <a:endParaRPr lang="es-ES" altLang="es-AR"/>
          </a:p>
        </p:txBody>
      </p:sp>
      <p:sp>
        <p:nvSpPr>
          <p:cNvPr id="3" name="CuadroTexto 2">
            <a:extLst>
              <a:ext uri="{FF2B5EF4-FFF2-40B4-BE49-F238E27FC236}">
                <a16:creationId xmlns:a16="http://schemas.microsoft.com/office/drawing/2014/main" xmlns="" id="{B81A985C-49F2-AE41-97D9-B785ECDFBE40}"/>
              </a:ext>
            </a:extLst>
          </p:cNvPr>
          <p:cNvSpPr txBox="1"/>
          <p:nvPr/>
        </p:nvSpPr>
        <p:spPr>
          <a:xfrm>
            <a:off x="6096000" y="983673"/>
            <a:ext cx="6386945" cy="5392245"/>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procedure</a:t>
            </a:r>
            <a:r>
              <a:rPr lang="es-ES" altLang="es-AR" sz="1600" dirty="0">
                <a:latin typeface="Courier New" panose="02070309020205020404" pitchFamily="49" charset="0"/>
              </a:rPr>
              <a:t> </a:t>
            </a:r>
            <a:r>
              <a:rPr lang="es-ES" altLang="es-AR" sz="1600" dirty="0" err="1">
                <a:latin typeface="Courier New" panose="02070309020205020404" pitchFamily="49" charset="0"/>
              </a:rPr>
              <a:t>minimo</a:t>
            </a: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r1,r2,r3:alumno; </a:t>
            </a:r>
            <a:r>
              <a:rPr lang="es-ES" altLang="es-AR" sz="1600" dirty="0" err="1">
                <a:latin typeface="Courier New" panose="02070309020205020404" pitchFamily="49" charset="0"/>
              </a:rPr>
              <a:t>var</a:t>
            </a:r>
            <a:r>
              <a:rPr lang="es-ES" altLang="es-AR" sz="16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min:alumno</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(r1.nombre&lt;r2.nombre) and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(r1.nombre&lt;r3.nombre)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r1;</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leer(det1,r1)</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(r2.nombre&lt;r3.nombre)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r2;</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leer(det2,r2)</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r3;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leer(det3,r3)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r>
              <a:rPr lang="es-AR" dirty="0"/>
              <a:t> </a:t>
            </a:r>
          </a:p>
        </p:txBody>
      </p:sp>
      <p:pic>
        <p:nvPicPr>
          <p:cNvPr id="4" name="c2_16" descr="c2_16">
            <a:hlinkClick r:id="" action="ppaction://media"/>
            <a:extLst>
              <a:ext uri="{FF2B5EF4-FFF2-40B4-BE49-F238E27FC236}">
                <a16:creationId xmlns:a16="http://schemas.microsoft.com/office/drawing/2014/main" xmlns="" id="{8418C186-2230-C140-829F-E794031DD9C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80891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0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9634" name="Rectangle 2"/>
          <p:cNvSpPr>
            <a:spLocks noGrp="1" noChangeArrowheads="1"/>
          </p:cNvSpPr>
          <p:nvPr>
            <p:ph type="title"/>
          </p:nvPr>
        </p:nvSpPr>
        <p:spPr/>
        <p:txBody>
          <a:bodyPr/>
          <a:lstStyle/>
          <a:p>
            <a:r>
              <a:rPr lang="es-ES_tradnl" altLang="es-AR" dirty="0"/>
              <a:t>Archivos – </a:t>
            </a:r>
            <a:r>
              <a:rPr lang="es-ES_tradnl" altLang="es-AR" dirty="0" err="1"/>
              <a:t>Ej</a:t>
            </a:r>
            <a:r>
              <a:rPr lang="es-ES_tradnl" altLang="es-AR" dirty="0"/>
              <a:t> 9: </a:t>
            </a:r>
            <a:r>
              <a:rPr lang="es-ES_tradnl" altLang="es-AR" dirty="0" err="1"/>
              <a:t>Merge</a:t>
            </a:r>
            <a:r>
              <a:rPr lang="es-ES_tradnl" altLang="es-AR" dirty="0"/>
              <a:t> 3 archivos</a:t>
            </a:r>
            <a:endParaRPr lang="es-ES" altLang="es-AR" dirty="0"/>
          </a:p>
        </p:txBody>
      </p:sp>
      <p:sp>
        <p:nvSpPr>
          <p:cNvPr id="709637" name="Rectangle 5"/>
          <p:cNvSpPr>
            <a:spLocks noGrp="1" noChangeArrowheads="1"/>
          </p:cNvSpPr>
          <p:nvPr>
            <p:ph idx="1"/>
          </p:nvPr>
        </p:nvSpPr>
        <p:spPr>
          <a:xfrm>
            <a:off x="955963" y="1584101"/>
            <a:ext cx="10848109" cy="4327121"/>
          </a:xfrm>
        </p:spPr>
        <p:txBody>
          <a:bodyPr>
            <a:noAutofit/>
          </a:bodyPr>
          <a:lstStyle/>
          <a:p>
            <a:pPr>
              <a:lnSpc>
                <a:spcPct val="80000"/>
              </a:lnSpc>
              <a:buFont typeface="Wingdings" panose="05000000000000000000" pitchFamily="2" charset="2"/>
              <a:buNone/>
            </a:pP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solidFill>
                  <a:srgbClr val="00B050"/>
                </a:solidFill>
                <a:latin typeface="Courier New" panose="02070309020205020404" pitchFamily="49" charset="0"/>
              </a:rPr>
              <a:t>assign</a:t>
            </a:r>
            <a:r>
              <a:rPr lang="es-ES" altLang="es-AR" sz="1600" dirty="0">
                <a:solidFill>
                  <a:srgbClr val="00B050"/>
                </a:solidFill>
                <a:latin typeface="Courier New" panose="02070309020205020404" pitchFamily="49" charset="0"/>
              </a:rPr>
              <a:t> (det1, 'det1'); </a:t>
            </a:r>
            <a:r>
              <a:rPr lang="es-ES" altLang="es-AR" sz="1600" dirty="0" err="1">
                <a:solidFill>
                  <a:srgbClr val="00B050"/>
                </a:solidFill>
                <a:latin typeface="Courier New" panose="02070309020205020404" pitchFamily="49" charset="0"/>
              </a:rPr>
              <a:t>assign</a:t>
            </a:r>
            <a:r>
              <a:rPr lang="es-ES" altLang="es-AR" sz="1600" dirty="0">
                <a:solidFill>
                  <a:srgbClr val="00B050"/>
                </a:solidFill>
                <a:latin typeface="Courier New" panose="02070309020205020404" pitchFamily="49" charset="0"/>
              </a:rPr>
              <a:t> (det2, 'det2’); </a:t>
            </a:r>
            <a:r>
              <a:rPr lang="es-ES" altLang="es-AR" sz="1600" dirty="0" err="1">
                <a:solidFill>
                  <a:srgbClr val="00B050"/>
                </a:solidFill>
                <a:latin typeface="Courier New" panose="02070309020205020404" pitchFamily="49" charset="0"/>
              </a:rPr>
              <a:t>assign</a:t>
            </a:r>
            <a:r>
              <a:rPr lang="es-ES" altLang="es-AR" sz="1600" dirty="0">
                <a:solidFill>
                  <a:srgbClr val="00B050"/>
                </a:solidFill>
                <a:latin typeface="Courier New" panose="02070309020205020404" pitchFamily="49" charset="0"/>
              </a:rPr>
              <a:t> (det3, 'det3');</a:t>
            </a:r>
          </a:p>
          <a:p>
            <a:pPr>
              <a:lnSpc>
                <a:spcPct val="120000"/>
              </a:lnSpc>
              <a:spcBef>
                <a:spcPts val="0"/>
              </a:spcBef>
              <a:buFont typeface="Wingdings" panose="05000000000000000000" pitchFamily="2" charset="2"/>
              <a:buNone/>
            </a:pPr>
            <a:r>
              <a:rPr lang="es-ES" altLang="es-AR" sz="1600" dirty="0">
                <a:solidFill>
                  <a:srgbClr val="00B050"/>
                </a:solidFill>
                <a:latin typeface="Courier New" panose="02070309020205020404" pitchFamily="49" charset="0"/>
              </a:rPr>
              <a:t>    </a:t>
            </a:r>
            <a:r>
              <a:rPr lang="es-ES" altLang="es-AR" sz="1600" dirty="0" err="1">
                <a:solidFill>
                  <a:srgbClr val="00B050"/>
                </a:solidFill>
                <a:latin typeface="Courier New" panose="02070309020205020404" pitchFamily="49" charset="0"/>
              </a:rPr>
              <a:t>assign</a:t>
            </a:r>
            <a:r>
              <a:rPr lang="es-ES" altLang="es-AR" sz="1600" dirty="0">
                <a:solidFill>
                  <a:srgbClr val="00B050"/>
                </a:solidFill>
                <a:latin typeface="Courier New" panose="02070309020205020404" pitchFamily="49" charset="0"/>
              </a:rPr>
              <a:t> (maestro, 'maestro');</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solidFill>
                  <a:srgbClr val="FF0000"/>
                </a:solidFill>
                <a:latin typeface="Courier New" panose="02070309020205020404" pitchFamily="49" charset="0"/>
              </a:rPr>
              <a:t>rewrite</a:t>
            </a:r>
            <a:r>
              <a:rPr lang="es-ES" altLang="es-AR" sz="1600" dirty="0">
                <a:solidFill>
                  <a:srgbClr val="FF0000"/>
                </a:solidFill>
                <a:latin typeface="Courier New" panose="02070309020205020404" pitchFamily="49" charset="0"/>
              </a:rPr>
              <a:t> (maestro);</a:t>
            </a:r>
          </a:p>
          <a:p>
            <a:pPr>
              <a:lnSpc>
                <a:spcPct val="120000"/>
              </a:lnSpc>
              <a:spcBef>
                <a:spcPts val="0"/>
              </a:spcBef>
              <a:buFont typeface="Wingdings" panose="05000000000000000000" pitchFamily="2" charset="2"/>
              <a:buNone/>
            </a:pPr>
            <a:r>
              <a:rPr lang="es-ES" altLang="es-AR" sz="1600" dirty="0">
                <a:solidFill>
                  <a:srgbClr val="FF0000"/>
                </a:solidFill>
                <a:latin typeface="Courier New" panose="02070309020205020404" pitchFamily="49" charset="0"/>
              </a:rPr>
              <a:t>    </a:t>
            </a:r>
            <a:r>
              <a:rPr lang="es-ES" altLang="es-AR" sz="1600" dirty="0" err="1">
                <a:solidFill>
                  <a:srgbClr val="FF0000"/>
                </a:solidFill>
                <a:latin typeface="Courier New" panose="02070309020205020404" pitchFamily="49" charset="0"/>
              </a:rPr>
              <a:t>reset</a:t>
            </a:r>
            <a:r>
              <a:rPr lang="es-ES" altLang="es-AR" sz="1600" dirty="0">
                <a:solidFill>
                  <a:srgbClr val="FF0000"/>
                </a:solidFill>
                <a:latin typeface="Courier New" panose="02070309020205020404" pitchFamily="49" charset="0"/>
              </a:rPr>
              <a:t> (det1);    </a:t>
            </a:r>
            <a:r>
              <a:rPr lang="es-ES" altLang="es-AR" sz="1600" dirty="0" err="1">
                <a:solidFill>
                  <a:srgbClr val="FF0000"/>
                </a:solidFill>
                <a:latin typeface="Courier New" panose="02070309020205020404" pitchFamily="49" charset="0"/>
              </a:rPr>
              <a:t>reset</a:t>
            </a:r>
            <a:r>
              <a:rPr lang="es-ES" altLang="es-AR" sz="1600" dirty="0">
                <a:solidFill>
                  <a:srgbClr val="FF0000"/>
                </a:solidFill>
                <a:latin typeface="Courier New" panose="02070309020205020404" pitchFamily="49" charset="0"/>
              </a:rPr>
              <a:t> (det2);    </a:t>
            </a:r>
            <a:r>
              <a:rPr lang="es-ES" altLang="es-AR" sz="1600" dirty="0" err="1">
                <a:solidFill>
                  <a:srgbClr val="FF0000"/>
                </a:solidFill>
                <a:latin typeface="Courier New" panose="02070309020205020404" pitchFamily="49" charset="0"/>
              </a:rPr>
              <a:t>reset</a:t>
            </a:r>
            <a:r>
              <a:rPr lang="es-ES" altLang="es-AR" sz="1600" dirty="0">
                <a:solidFill>
                  <a:srgbClr val="FF0000"/>
                </a:solidFill>
                <a:latin typeface="Courier New" panose="02070309020205020404" pitchFamily="49" charset="0"/>
              </a:rPr>
              <a:t> (det3);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b="1" dirty="0">
                <a:solidFill>
                  <a:schemeClr val="accent6">
                    <a:lumMod val="75000"/>
                  </a:schemeClr>
                </a:solidFill>
                <a:latin typeface="Courier New" panose="02070309020205020404" pitchFamily="49" charset="0"/>
              </a:rPr>
              <a:t>leer(det1, regd1); leer(det2, regd2); leer(det3, regd3);</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solidFill>
                  <a:schemeClr val="accent6">
                    <a:lumMod val="75000"/>
                  </a:schemeClr>
                </a:solidFill>
                <a:latin typeface="Courier New" panose="02070309020205020404" pitchFamily="49" charset="0"/>
              </a:rPr>
              <a:t>minimo</a:t>
            </a:r>
            <a:r>
              <a:rPr lang="es-ES" altLang="es-AR" sz="1600" dirty="0">
                <a:solidFill>
                  <a:schemeClr val="accent6">
                    <a:lumMod val="75000"/>
                  </a:schemeClr>
                </a:solidFill>
                <a:latin typeface="Courier New" panose="02070309020205020404" pitchFamily="49" charset="0"/>
              </a:rPr>
              <a:t>(regd1, regd2, regd3, min);</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while</a:t>
            </a:r>
            <a:r>
              <a:rPr lang="es-ES" altLang="es-AR" sz="1600" dirty="0">
                <a:latin typeface="Courier New" panose="02070309020205020404" pitchFamily="49" charset="0"/>
              </a:rPr>
              <a:t> (</a:t>
            </a:r>
            <a:r>
              <a:rPr lang="es-ES" altLang="es-AR" sz="1600" b="1" dirty="0" err="1">
                <a:solidFill>
                  <a:srgbClr val="00B050"/>
                </a:solidFill>
                <a:latin typeface="Courier New" panose="02070309020205020404" pitchFamily="49" charset="0"/>
              </a:rPr>
              <a:t>min.nombre</a:t>
            </a:r>
            <a:r>
              <a:rPr lang="es-ES" altLang="es-AR" sz="1600" b="1" dirty="0">
                <a:solidFill>
                  <a:srgbClr val="00B050"/>
                </a:solidFill>
                <a:latin typeface="Courier New" panose="02070309020205020404" pitchFamily="49" charset="0"/>
              </a:rPr>
              <a:t> &lt;&gt; </a:t>
            </a:r>
            <a:r>
              <a:rPr lang="es-ES" altLang="es-AR" sz="1600" b="1" dirty="0" err="1">
                <a:solidFill>
                  <a:srgbClr val="00B050"/>
                </a:solidFill>
                <a:latin typeface="Courier New" panose="02070309020205020404" pitchFamily="49" charset="0"/>
              </a:rPr>
              <a:t>valoralto</a:t>
            </a:r>
            <a:r>
              <a:rPr lang="es-ES" altLang="es-AR" sz="1600" dirty="0">
                <a:latin typeface="Courier New" panose="02070309020205020404" pitchFamily="49" charset="0"/>
              </a:rPr>
              <a:t>) do</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write</a:t>
            </a:r>
            <a:r>
              <a:rPr lang="es-ES" altLang="es-AR" sz="1600" dirty="0">
                <a:latin typeface="Courier New" panose="02070309020205020404" pitchFamily="49" charset="0"/>
              </a:rPr>
              <a:t> (</a:t>
            </a:r>
            <a:r>
              <a:rPr lang="es-ES" altLang="es-AR" sz="1600" dirty="0" err="1">
                <a:latin typeface="Courier New" panose="02070309020205020404" pitchFamily="49" charset="0"/>
              </a:rPr>
              <a:t>maestro,min</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minimo</a:t>
            </a:r>
            <a:r>
              <a:rPr lang="es-ES" altLang="es-AR" sz="1600" dirty="0">
                <a:latin typeface="Courier New" panose="02070309020205020404" pitchFamily="49" charset="0"/>
              </a:rPr>
              <a:t>(regd1,regd2,regd3,min);</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close</a:t>
            </a:r>
            <a:r>
              <a:rPr lang="es-ES" altLang="es-AR" sz="1600" dirty="0">
                <a:latin typeface="Courier New" panose="02070309020205020404" pitchFamily="49" charset="0"/>
              </a:rPr>
              <a:t> (maestro);</a:t>
            </a: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end</a:t>
            </a:r>
            <a:r>
              <a:rPr lang="es-ES" altLang="es-AR" sz="1600" dirty="0">
                <a:latin typeface="Courier New" panose="02070309020205020404" pitchFamily="49" charset="0"/>
              </a:rPr>
              <a:t>.</a:t>
            </a: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F3E6B531-D18E-4CCA-AA24-70AEBEEA19BD}" type="slidenum">
              <a:rPr lang="es-ES" altLang="es-AR" smtClean="0"/>
              <a:pPr/>
              <a:t>17</a:t>
            </a:fld>
            <a:endParaRPr lang="es-ES" altLang="es-AR"/>
          </a:p>
        </p:txBody>
      </p:sp>
      <p:pic>
        <p:nvPicPr>
          <p:cNvPr id="2" name="c2_17" descr="c2_17">
            <a:hlinkClick r:id="" action="ppaction://media"/>
            <a:extLst>
              <a:ext uri="{FF2B5EF4-FFF2-40B4-BE49-F238E27FC236}">
                <a16:creationId xmlns:a16="http://schemas.microsoft.com/office/drawing/2014/main" xmlns="" id="{406D50F8-B2F7-AC4E-9D7A-AAFACE7E97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40925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60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658" name="Rectangle 2"/>
          <p:cNvSpPr>
            <a:spLocks noGrp="1" noChangeArrowheads="1"/>
          </p:cNvSpPr>
          <p:nvPr>
            <p:ph type="title"/>
          </p:nvPr>
        </p:nvSpPr>
        <p:spPr>
          <a:xfrm>
            <a:off x="789709" y="95250"/>
            <a:ext cx="10972800" cy="1485900"/>
          </a:xfrm>
        </p:spPr>
        <p:txBody>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3 archivos con repetición</a:t>
            </a:r>
            <a:endParaRPr lang="es-ES" altLang="es-AR" dirty="0"/>
          </a:p>
        </p:txBody>
      </p:sp>
      <p:sp>
        <p:nvSpPr>
          <p:cNvPr id="710660" name="Rectangle 4"/>
          <p:cNvSpPr>
            <a:spLocks noGrp="1" noChangeArrowheads="1"/>
          </p:cNvSpPr>
          <p:nvPr>
            <p:ph idx="1"/>
          </p:nvPr>
        </p:nvSpPr>
        <p:spPr>
          <a:xfrm>
            <a:off x="1023648" y="928792"/>
            <a:ext cx="10972800" cy="1562637"/>
          </a:xfrm>
        </p:spPr>
        <p:txBody>
          <a:bodyPr>
            <a:normAutofit lnSpcReduction="10000"/>
          </a:bodyPr>
          <a:lstStyle/>
          <a:p>
            <a:pPr>
              <a:lnSpc>
                <a:spcPct val="80000"/>
              </a:lnSpc>
            </a:pPr>
            <a:r>
              <a:rPr lang="es-ES_tradnl" altLang="es-AR" sz="2500" dirty="0"/>
              <a:t>Los vendedores de cierto comercio asientan las ventas realizadas ….. </a:t>
            </a:r>
          </a:p>
          <a:p>
            <a:pPr>
              <a:lnSpc>
                <a:spcPct val="80000"/>
              </a:lnSpc>
            </a:pPr>
            <a:r>
              <a:rPr lang="es-ES_tradnl" altLang="es-AR" sz="2500" b="1" dirty="0">
                <a:solidFill>
                  <a:srgbClr val="00B050"/>
                </a:solidFill>
              </a:rPr>
              <a:t>Precondiciones</a:t>
            </a:r>
          </a:p>
          <a:p>
            <a:pPr lvl="1">
              <a:lnSpc>
                <a:spcPct val="80000"/>
              </a:lnSpc>
            </a:pPr>
            <a:r>
              <a:rPr lang="es-ES_tradnl" altLang="es-AR" sz="2400" b="1" dirty="0">
                <a:solidFill>
                  <a:srgbClr val="00B050"/>
                </a:solidFill>
              </a:rPr>
              <a:t>Similar al anterior</a:t>
            </a:r>
          </a:p>
          <a:p>
            <a:pPr lvl="1">
              <a:lnSpc>
                <a:spcPct val="80000"/>
              </a:lnSpc>
            </a:pPr>
            <a:r>
              <a:rPr lang="es-ES_tradnl" altLang="es-AR" sz="2400" b="1" dirty="0">
                <a:solidFill>
                  <a:srgbClr val="00B050"/>
                </a:solidFill>
              </a:rPr>
              <a:t>Cada vendedor puede realizar varias ventas diarias</a:t>
            </a:r>
            <a:endParaRPr lang="es-ES" altLang="es-AR" sz="2400" b="1" dirty="0">
              <a:solidFill>
                <a:srgbClr val="00B050"/>
              </a:solidFill>
            </a:endParaRPr>
          </a:p>
          <a:p>
            <a:pPr marL="0" indent="0">
              <a:buNone/>
            </a:pPr>
            <a:endParaRPr lang="es-ES" altLang="es-AR" b="1" dirty="0">
              <a:solidFill>
                <a:srgbClr val="00B050"/>
              </a:solidFill>
            </a:endParaRP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645C2466-730A-4A06-A595-DF1D0F572B4B}" type="slidenum">
              <a:rPr lang="es-ES" altLang="es-AR" smtClean="0"/>
              <a:pPr/>
              <a:t>18</a:t>
            </a:fld>
            <a:endParaRPr lang="es-ES" altLang="es-AR"/>
          </a:p>
        </p:txBody>
      </p:sp>
      <p:sp>
        <p:nvSpPr>
          <p:cNvPr id="710661" name="Rectangle 5"/>
          <p:cNvSpPr>
            <a:spLocks noGrp="1" noChangeArrowheads="1"/>
          </p:cNvSpPr>
          <p:nvPr>
            <p:ph type="body" sz="half" idx="4294967295"/>
          </p:nvPr>
        </p:nvSpPr>
        <p:spPr>
          <a:xfrm>
            <a:off x="7440613" y="1905000"/>
            <a:ext cx="4751387" cy="4114800"/>
          </a:xfrm>
        </p:spPr>
        <p:txBody>
          <a:bodyPr>
            <a:normAutofit/>
          </a:bodyPr>
          <a:lstStyle/>
          <a:p>
            <a:pPr>
              <a:lnSpc>
                <a:spcPct val="80000"/>
              </a:lnSpc>
              <a:buFont typeface="Wingdings" panose="05000000000000000000" pitchFamily="2" charset="2"/>
              <a:buNone/>
            </a:pPr>
            <a:endParaRPr lang="es-ES" altLang="es-AR" sz="1500" dirty="0">
              <a:latin typeface="Courier New" panose="02070309020205020404" pitchFamily="49" charset="0"/>
            </a:endParaRPr>
          </a:p>
          <a:p>
            <a:pPr>
              <a:lnSpc>
                <a:spcPct val="80000"/>
              </a:lnSpc>
            </a:pPr>
            <a:endParaRPr lang="es-ES" altLang="es-AR" sz="1500" dirty="0"/>
          </a:p>
        </p:txBody>
      </p:sp>
      <p:sp>
        <p:nvSpPr>
          <p:cNvPr id="20" name="Rectángulo 19"/>
          <p:cNvSpPr/>
          <p:nvPr/>
        </p:nvSpPr>
        <p:spPr>
          <a:xfrm>
            <a:off x="828096" y="2339024"/>
            <a:ext cx="6096000" cy="4461991"/>
          </a:xfrm>
          <a:prstGeom prst="rect">
            <a:avLst/>
          </a:prstGeom>
        </p:spPr>
        <p:txBody>
          <a:bodyPr>
            <a:spAutoFit/>
          </a:bodyPr>
          <a:lstStyle/>
          <a:p>
            <a:pPr>
              <a:buFont typeface="Wingdings" panose="05000000000000000000" pitchFamily="2" charset="2"/>
              <a:buNone/>
            </a:pPr>
            <a:r>
              <a:rPr lang="es-ES" altLang="es-AR" dirty="0" err="1">
                <a:latin typeface="Courier New" panose="02070309020205020404" pitchFamily="49" charset="0"/>
              </a:rPr>
              <a:t>program</a:t>
            </a:r>
            <a:r>
              <a:rPr lang="es-ES" altLang="es-AR" dirty="0">
                <a:latin typeface="Courier New" panose="02070309020205020404" pitchFamily="49" charset="0"/>
              </a:rPr>
              <a:t> </a:t>
            </a:r>
            <a:r>
              <a:rPr lang="es-ES" altLang="es-AR" dirty="0" err="1">
                <a:latin typeface="Courier New" panose="02070309020205020404" pitchFamily="49" charset="0"/>
              </a:rPr>
              <a:t>union_de_archivos_II</a:t>
            </a:r>
            <a:r>
              <a:rPr lang="es-ES" altLang="es-AR" dirty="0">
                <a:latin typeface="Courier New" panose="02070309020205020404" pitchFamily="49" charset="0"/>
              </a:rPr>
              <a:t>;</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const</a:t>
            </a:r>
            <a:r>
              <a:rPr lang="es-ES" altLang="es-AR" dirty="0">
                <a:latin typeface="Courier New" panose="02070309020205020404" pitchFamily="49" charset="0"/>
              </a:rPr>
              <a:t> </a:t>
            </a:r>
            <a:r>
              <a:rPr lang="es-ES" altLang="es-AR" dirty="0" err="1">
                <a:latin typeface="Courier New" panose="02070309020205020404" pitchFamily="49" charset="0"/>
              </a:rPr>
              <a:t>valoralto</a:t>
            </a:r>
            <a:r>
              <a:rPr lang="es-ES" altLang="es-AR" dirty="0">
                <a:latin typeface="Courier New" panose="02070309020205020404" pitchFamily="49" charset="0"/>
              </a:rPr>
              <a:t> = '9999';</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type</a:t>
            </a:r>
            <a:r>
              <a:rPr lang="es-ES" altLang="es-AR" dirty="0">
                <a:latin typeface="Courier New" panose="02070309020205020404" pitchFamily="49" charset="0"/>
              </a:rPr>
              <a:t> str4 = </a:t>
            </a:r>
            <a:r>
              <a:rPr lang="es-ES" altLang="es-AR" dirty="0" err="1">
                <a:latin typeface="Courier New" panose="02070309020205020404" pitchFamily="49" charset="0"/>
              </a:rPr>
              <a:t>string</a:t>
            </a:r>
            <a:r>
              <a:rPr lang="es-ES" altLang="es-AR" dirty="0">
                <a:latin typeface="Courier New" panose="02070309020205020404" pitchFamily="49" charset="0"/>
              </a:rPr>
              <a:t>[4];</a:t>
            </a:r>
          </a:p>
          <a:p>
            <a:pPr>
              <a:buFont typeface="Wingdings" panose="05000000000000000000" pitchFamily="2" charset="2"/>
              <a:buNone/>
            </a:pPr>
            <a:r>
              <a:rPr lang="es-ES" altLang="es-AR" dirty="0">
                <a:latin typeface="Courier New" panose="02070309020205020404" pitchFamily="49" charset="0"/>
              </a:rPr>
              <a:t>       str10 = </a:t>
            </a:r>
            <a:r>
              <a:rPr lang="es-ES" altLang="es-AR" dirty="0" err="1">
                <a:latin typeface="Courier New" panose="02070309020205020404" pitchFamily="49" charset="0"/>
              </a:rPr>
              <a:t>string</a:t>
            </a:r>
            <a:r>
              <a:rPr lang="es-ES" altLang="es-AR" dirty="0">
                <a:latin typeface="Courier New" panose="02070309020205020404" pitchFamily="49" charset="0"/>
              </a:rPr>
              <a:t>[10];</a:t>
            </a:r>
          </a:p>
          <a:p>
            <a:pPr>
              <a:buFont typeface="Wingdings" panose="05000000000000000000" pitchFamily="2" charset="2"/>
              <a:buNone/>
            </a:pPr>
            <a:r>
              <a:rPr lang="es-ES" altLang="es-AR" dirty="0">
                <a:latin typeface="Courier New" panose="02070309020205020404" pitchFamily="49" charset="0"/>
              </a:rPr>
              <a:t>       vendedor = record</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cod</a:t>
            </a:r>
            <a:r>
              <a:rPr lang="es-ES" altLang="es-AR" dirty="0">
                <a:latin typeface="Courier New" panose="02070309020205020404" pitchFamily="49" charset="0"/>
              </a:rPr>
              <a:t>: str4;               </a:t>
            </a:r>
          </a:p>
          <a:p>
            <a:pPr>
              <a:buFont typeface="Wingdings" panose="05000000000000000000" pitchFamily="2" charset="2"/>
              <a:buNone/>
            </a:pPr>
            <a:r>
              <a:rPr lang="es-ES" altLang="es-AR" dirty="0">
                <a:latin typeface="Courier New" panose="02070309020205020404" pitchFamily="49" charset="0"/>
              </a:rPr>
              <a:t>         producto: str10;         </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montoVenta</a:t>
            </a:r>
            <a:r>
              <a:rPr lang="es-ES" altLang="es-AR" dirty="0">
                <a:latin typeface="Courier New" panose="02070309020205020404" pitchFamily="49" charset="0"/>
              </a:rPr>
              <a:t>: real;        </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buFont typeface="Wingdings" panose="05000000000000000000" pitchFamily="2" charset="2"/>
              <a:buNone/>
            </a:pPr>
            <a:r>
              <a:rPr lang="es-ES" altLang="es-AR" dirty="0">
                <a:latin typeface="Courier New" panose="02070309020205020404" pitchFamily="49" charset="0"/>
              </a:rPr>
              <a:t>       ventas = record</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cod</a:t>
            </a:r>
            <a:r>
              <a:rPr lang="es-ES" altLang="es-AR" dirty="0">
                <a:latin typeface="Courier New" panose="02070309020205020404" pitchFamily="49" charset="0"/>
              </a:rPr>
              <a:t>: str4;                </a:t>
            </a:r>
          </a:p>
          <a:p>
            <a:pPr>
              <a:buFont typeface="Wingdings" panose="05000000000000000000" pitchFamily="2" charset="2"/>
              <a:buNone/>
            </a:pPr>
            <a:r>
              <a:rPr lang="es-ES" altLang="es-AR" dirty="0">
                <a:latin typeface="Courier New" panose="02070309020205020404" pitchFamily="49" charset="0"/>
              </a:rPr>
              <a:t>         total: real;              </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buFont typeface="Wingdings" panose="05000000000000000000" pitchFamily="2" charset="2"/>
              <a:buNone/>
            </a:pPr>
            <a:r>
              <a:rPr lang="es-ES" altLang="es-AR" dirty="0">
                <a:latin typeface="Courier New" panose="02070309020205020404" pitchFamily="49" charset="0"/>
              </a:rPr>
              <a:t>       detalle = file of vendedor; </a:t>
            </a:r>
          </a:p>
          <a:p>
            <a:pPr>
              <a:buFont typeface="Wingdings" panose="05000000000000000000" pitchFamily="2" charset="2"/>
              <a:buNone/>
            </a:pPr>
            <a:r>
              <a:rPr lang="es-ES" altLang="es-AR" dirty="0">
                <a:latin typeface="Courier New" panose="02070309020205020404" pitchFamily="49" charset="0"/>
              </a:rPr>
              <a:t>       maestro = file of ventas;   </a:t>
            </a:r>
          </a:p>
          <a:p>
            <a:pPr>
              <a:lnSpc>
                <a:spcPct val="70000"/>
              </a:lnSpc>
              <a:buFont typeface="Wingdings" panose="05000000000000000000" pitchFamily="2" charset="2"/>
              <a:buNone/>
            </a:pPr>
            <a:r>
              <a:rPr lang="es-ES" altLang="es-AR" dirty="0">
                <a:latin typeface="Courier New" panose="02070309020205020404" pitchFamily="49" charset="0"/>
              </a:rPr>
              <a:t>  </a:t>
            </a:r>
          </a:p>
        </p:txBody>
      </p:sp>
      <p:sp>
        <p:nvSpPr>
          <p:cNvPr id="21" name="Rectángulo 20"/>
          <p:cNvSpPr/>
          <p:nvPr/>
        </p:nvSpPr>
        <p:spPr>
          <a:xfrm>
            <a:off x="6096000" y="3193785"/>
            <a:ext cx="6096000" cy="1477328"/>
          </a:xfrm>
          <a:prstGeom prst="rect">
            <a:avLst/>
          </a:prstGeom>
        </p:spPr>
        <p:txBody>
          <a:bodyPr>
            <a:spAutoFit/>
          </a:bodyPr>
          <a:lstStyle/>
          <a:p>
            <a:pPr>
              <a:buFont typeface="Wingdings" panose="05000000000000000000" pitchFamily="2" charset="2"/>
              <a:buNone/>
            </a:pPr>
            <a:r>
              <a:rPr lang="es-ES" altLang="es-AR" dirty="0" err="1">
                <a:latin typeface="Courier New" panose="02070309020205020404" pitchFamily="49" charset="0"/>
              </a:rPr>
              <a:t>var</a:t>
            </a:r>
            <a:r>
              <a:rPr lang="es-ES" altLang="es-AR" dirty="0">
                <a:latin typeface="Courier New" panose="02070309020205020404" pitchFamily="49" charset="0"/>
              </a:rPr>
              <a:t> min, regd1, regd2, regd3: vendedor;</a:t>
            </a:r>
          </a:p>
          <a:p>
            <a:pPr>
              <a:buFont typeface="Wingdings" panose="05000000000000000000" pitchFamily="2" charset="2"/>
              <a:buNone/>
            </a:pPr>
            <a:r>
              <a:rPr lang="es-ES" altLang="es-AR" dirty="0">
                <a:latin typeface="Courier New" panose="02070309020205020404" pitchFamily="49" charset="0"/>
              </a:rPr>
              <a:t>      det1, det2, det3: detalle;</a:t>
            </a:r>
          </a:p>
          <a:p>
            <a:pPr>
              <a:buFont typeface="Wingdings" panose="05000000000000000000" pitchFamily="2" charset="2"/>
              <a:buNone/>
            </a:pPr>
            <a:r>
              <a:rPr lang="es-ES" altLang="es-AR" dirty="0">
                <a:latin typeface="Courier New" panose="02070309020205020404" pitchFamily="49" charset="0"/>
              </a:rPr>
              <a:t>      mae1: maestro;</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regm</a:t>
            </a:r>
            <a:r>
              <a:rPr lang="es-ES" altLang="es-AR" dirty="0">
                <a:latin typeface="Courier New" panose="02070309020205020404" pitchFamily="49" charset="0"/>
              </a:rPr>
              <a:t>: ventas;</a:t>
            </a:r>
          </a:p>
          <a:p>
            <a:pPr>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aux</a:t>
            </a:r>
            <a:r>
              <a:rPr lang="es-ES" altLang="es-AR" dirty="0">
                <a:latin typeface="Courier New" panose="02070309020205020404" pitchFamily="49" charset="0"/>
              </a:rPr>
              <a:t>: str4;</a:t>
            </a:r>
          </a:p>
        </p:txBody>
      </p:sp>
      <p:pic>
        <p:nvPicPr>
          <p:cNvPr id="2" name="c2_18" descr="c2_18">
            <a:hlinkClick r:id="" action="ppaction://media"/>
            <a:extLst>
              <a:ext uri="{FF2B5EF4-FFF2-40B4-BE49-F238E27FC236}">
                <a16:creationId xmlns:a16="http://schemas.microsoft.com/office/drawing/2014/main" xmlns="" id="{2B076F4B-BCE3-1A4A-BF30-A218010F76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358679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1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682" name="Rectangle 2"/>
          <p:cNvSpPr>
            <a:spLocks noGrp="1" noChangeArrowheads="1"/>
          </p:cNvSpPr>
          <p:nvPr>
            <p:ph type="title"/>
          </p:nvPr>
        </p:nvSpPr>
        <p:spPr>
          <a:xfrm>
            <a:off x="789709" y="0"/>
            <a:ext cx="11402291" cy="1066800"/>
          </a:xfrm>
        </p:spPr>
        <p:txBody>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3 archivos con repetición</a:t>
            </a:r>
            <a:endParaRPr lang="es-ES" altLang="es-AR" dirty="0"/>
          </a:p>
        </p:txBody>
      </p:sp>
      <p:sp>
        <p:nvSpPr>
          <p:cNvPr id="2" name="Marcador de contenido 1"/>
          <p:cNvSpPr>
            <a:spLocks noGrp="1"/>
          </p:cNvSpPr>
          <p:nvPr>
            <p:ph idx="1"/>
          </p:nvPr>
        </p:nvSpPr>
        <p:spPr>
          <a:xfrm>
            <a:off x="898958" y="921327"/>
            <a:ext cx="10877406" cy="5257799"/>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assign</a:t>
            </a:r>
            <a:r>
              <a:rPr lang="es-ES" altLang="es-AR" sz="6400" b="1" dirty="0">
                <a:solidFill>
                  <a:srgbClr val="00B050"/>
                </a:solidFill>
                <a:latin typeface="Courier New" panose="02070309020205020404" pitchFamily="49" charset="0"/>
              </a:rPr>
              <a:t> (det1, 'det1'); </a:t>
            </a:r>
            <a:r>
              <a:rPr lang="es-ES" altLang="es-AR" sz="6400" b="1" dirty="0" err="1">
                <a:solidFill>
                  <a:srgbClr val="00B050"/>
                </a:solidFill>
                <a:latin typeface="Courier New" panose="02070309020205020404" pitchFamily="49" charset="0"/>
              </a:rPr>
              <a:t>assign</a:t>
            </a:r>
            <a:r>
              <a:rPr lang="es-ES" altLang="es-AR" sz="6400" b="1" dirty="0">
                <a:solidFill>
                  <a:srgbClr val="00B050"/>
                </a:solidFill>
                <a:latin typeface="Courier New" panose="02070309020205020404" pitchFamily="49" charset="0"/>
              </a:rPr>
              <a:t> (det2, 'det2'); </a:t>
            </a:r>
            <a:r>
              <a:rPr lang="es-ES" altLang="es-AR" sz="6400" b="1" dirty="0" err="1">
                <a:solidFill>
                  <a:srgbClr val="00B050"/>
                </a:solidFill>
                <a:latin typeface="Courier New" panose="02070309020205020404" pitchFamily="49" charset="0"/>
              </a:rPr>
              <a:t>assign</a:t>
            </a:r>
            <a:r>
              <a:rPr lang="es-ES" altLang="es-AR" sz="6400" b="1" dirty="0">
                <a:solidFill>
                  <a:srgbClr val="00B050"/>
                </a:solidFill>
                <a:latin typeface="Courier New" panose="02070309020205020404" pitchFamily="49" charset="0"/>
              </a:rPr>
              <a:t> (det3, 'det3’); </a:t>
            </a:r>
          </a:p>
          <a:p>
            <a:pPr>
              <a:lnSpc>
                <a:spcPct val="120000"/>
              </a:lnSpc>
              <a:spcBef>
                <a:spcPts val="0"/>
              </a:spcBef>
              <a:buFont typeface="Wingdings" panose="05000000000000000000" pitchFamily="2" charset="2"/>
              <a:buNone/>
            </a:pPr>
            <a:r>
              <a:rPr lang="es-ES" altLang="es-AR" sz="6400" b="1" dirty="0">
                <a:solidFill>
                  <a:srgbClr val="00B050"/>
                </a:solidFill>
                <a:latin typeface="Courier New" panose="02070309020205020404" pitchFamily="49" charset="0"/>
              </a:rPr>
              <a:t>    </a:t>
            </a:r>
            <a:r>
              <a:rPr lang="es-ES" altLang="es-AR" sz="6400" b="1" dirty="0" err="1">
                <a:solidFill>
                  <a:srgbClr val="00B050"/>
                </a:solidFill>
                <a:latin typeface="Courier New" panose="02070309020205020404" pitchFamily="49" charset="0"/>
              </a:rPr>
              <a:t>assign</a:t>
            </a:r>
            <a:r>
              <a:rPr lang="es-ES" altLang="es-AR" sz="6400" b="1" dirty="0">
                <a:solidFill>
                  <a:srgbClr val="00B050"/>
                </a:solidFill>
                <a:latin typeface="Courier New" panose="02070309020205020404" pitchFamily="49" charset="0"/>
              </a:rPr>
              <a:t> (mae1, 'maestro');</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FF0000"/>
                </a:solidFill>
                <a:latin typeface="Courier New" panose="02070309020205020404" pitchFamily="49" charset="0"/>
              </a:rPr>
              <a:t>reset</a:t>
            </a:r>
            <a:r>
              <a:rPr lang="es-ES" altLang="es-AR" sz="6400" b="1" dirty="0">
                <a:solidFill>
                  <a:srgbClr val="FF0000"/>
                </a:solidFill>
                <a:latin typeface="Courier New" panose="02070309020205020404" pitchFamily="49" charset="0"/>
              </a:rPr>
              <a:t> (det1);    </a:t>
            </a:r>
            <a:r>
              <a:rPr lang="es-ES" altLang="es-AR" sz="6400" b="1" dirty="0" err="1">
                <a:solidFill>
                  <a:srgbClr val="FF0000"/>
                </a:solidFill>
                <a:latin typeface="Courier New" panose="02070309020205020404" pitchFamily="49" charset="0"/>
              </a:rPr>
              <a:t>reset</a:t>
            </a:r>
            <a:r>
              <a:rPr lang="es-ES" altLang="es-AR" sz="6400" b="1" dirty="0">
                <a:solidFill>
                  <a:srgbClr val="FF0000"/>
                </a:solidFill>
                <a:latin typeface="Courier New" panose="02070309020205020404" pitchFamily="49" charset="0"/>
              </a:rPr>
              <a:t> (det2);     </a:t>
            </a:r>
            <a:r>
              <a:rPr lang="es-ES" altLang="es-AR" sz="6400" b="1" dirty="0" err="1">
                <a:solidFill>
                  <a:srgbClr val="FF0000"/>
                </a:solidFill>
                <a:latin typeface="Courier New" panose="02070309020205020404" pitchFamily="49" charset="0"/>
              </a:rPr>
              <a:t>reset</a:t>
            </a:r>
            <a:r>
              <a:rPr lang="es-ES" altLang="es-AR" sz="6400" b="1" dirty="0">
                <a:solidFill>
                  <a:srgbClr val="FF0000"/>
                </a:solidFill>
                <a:latin typeface="Courier New" panose="02070309020205020404" pitchFamily="49" charset="0"/>
              </a:rPr>
              <a:t> (det3);</a:t>
            </a:r>
          </a:p>
          <a:p>
            <a:pPr>
              <a:lnSpc>
                <a:spcPct val="120000"/>
              </a:lnSpc>
              <a:spcBef>
                <a:spcPts val="0"/>
              </a:spcBef>
              <a:buFont typeface="Wingdings" panose="05000000000000000000" pitchFamily="2" charset="2"/>
              <a:buNone/>
            </a:pPr>
            <a:r>
              <a:rPr lang="es-ES" altLang="es-AR" sz="6400" b="1" dirty="0">
                <a:solidFill>
                  <a:srgbClr val="FF0000"/>
                </a:solidFill>
                <a:latin typeface="Courier New" panose="02070309020205020404" pitchFamily="49" charset="0"/>
              </a:rPr>
              <a:t>    </a:t>
            </a:r>
            <a:r>
              <a:rPr lang="es-ES" altLang="es-AR" sz="6400" b="1" dirty="0" err="1">
                <a:solidFill>
                  <a:srgbClr val="FF0000"/>
                </a:solidFill>
                <a:latin typeface="Courier New" panose="02070309020205020404" pitchFamily="49" charset="0"/>
              </a:rPr>
              <a:t>rewrite</a:t>
            </a:r>
            <a:r>
              <a:rPr lang="es-ES" altLang="es-AR" sz="6400" b="1" dirty="0">
                <a:solidFill>
                  <a:srgbClr val="FF0000"/>
                </a:solidFill>
                <a:latin typeface="Courier New" panose="02070309020205020404" pitchFamily="49" charset="0"/>
              </a:rPr>
              <a:t> (mae1);</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a:solidFill>
                  <a:schemeClr val="accent6">
                    <a:lumMod val="75000"/>
                  </a:schemeClr>
                </a:solidFill>
                <a:latin typeface="Courier New" panose="02070309020205020404" pitchFamily="49" charset="0"/>
              </a:rPr>
              <a:t>leer (det1, regd1);     leer (det2, regd2);     leer (det3, regd3);</a:t>
            </a:r>
          </a:p>
          <a:p>
            <a:pPr>
              <a:lnSpc>
                <a:spcPct val="120000"/>
              </a:lnSpc>
              <a:spcBef>
                <a:spcPts val="0"/>
              </a:spcBef>
              <a:buFont typeface="Wingdings" panose="05000000000000000000" pitchFamily="2" charset="2"/>
              <a:buNone/>
            </a:pPr>
            <a:r>
              <a:rPr lang="es-ES" altLang="es-AR" sz="6400" b="1" dirty="0">
                <a:solidFill>
                  <a:schemeClr val="accent6">
                    <a:lumMod val="75000"/>
                  </a:schemeClr>
                </a:solidFill>
                <a:latin typeface="Courier New" panose="02070309020205020404" pitchFamily="49" charset="0"/>
              </a:rPr>
              <a:t>    </a:t>
            </a:r>
            <a:r>
              <a:rPr lang="es-ES" altLang="es-AR" sz="6400" b="1" dirty="0" err="1">
                <a:solidFill>
                  <a:schemeClr val="accent6">
                    <a:lumMod val="75000"/>
                  </a:schemeClr>
                </a:solidFill>
                <a:latin typeface="Courier New" panose="02070309020205020404" pitchFamily="49" charset="0"/>
              </a:rPr>
              <a:t>minimo</a:t>
            </a:r>
            <a:r>
              <a:rPr lang="es-ES" altLang="es-AR" sz="6400" b="1" dirty="0">
                <a:solidFill>
                  <a:schemeClr val="accent6">
                    <a:lumMod val="75000"/>
                  </a:schemeClr>
                </a:solidFill>
                <a:latin typeface="Courier New" panose="02070309020205020404" pitchFamily="49" charset="0"/>
              </a:rPr>
              <a:t> (regd1, regd2, regd3,min);</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min.cod</a:t>
            </a:r>
            <a:r>
              <a:rPr lang="es-ES" altLang="es-AR" sz="6400" b="1" dirty="0">
                <a:solidFill>
                  <a:srgbClr val="00B050"/>
                </a:solidFill>
                <a:latin typeface="Courier New" panose="02070309020205020404" pitchFamily="49" charset="0"/>
              </a:rPr>
              <a:t> &lt;&gt; </a:t>
            </a:r>
            <a:r>
              <a:rPr lang="es-ES" altLang="es-AR" sz="6400" b="1" dirty="0" err="1">
                <a:solidFill>
                  <a:srgbClr val="00B050"/>
                </a:solidFill>
                <a:latin typeface="Courier New" panose="02070309020205020404" pitchFamily="49" charset="0"/>
              </a:rPr>
              <a:t>valoralto</a:t>
            </a:r>
            <a:r>
              <a:rPr lang="es-ES" altLang="es-AR" sz="6400" b="1" dirty="0">
                <a:solidFill>
                  <a:srgbClr val="00B050"/>
                </a:solidFill>
                <a:latin typeface="Courier New" panose="02070309020205020404" pitchFamily="49" charset="0"/>
              </a:rPr>
              <a:t>) </a:t>
            </a:r>
            <a:r>
              <a:rPr lang="es-ES" altLang="es-AR" sz="6400" dirty="0">
                <a:latin typeface="Courier New" panose="02070309020205020404" pitchFamily="49" charset="0"/>
              </a:rPr>
              <a:t>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regm.cod</a:t>
            </a:r>
            <a:r>
              <a:rPr lang="es-ES" altLang="es-AR" sz="6400" dirty="0">
                <a:latin typeface="Courier New" panose="02070309020205020404" pitchFamily="49" charset="0"/>
              </a:rPr>
              <a:t> := </a:t>
            </a:r>
            <a:r>
              <a:rPr lang="es-ES" altLang="es-AR" sz="6400" dirty="0" err="1">
                <a:latin typeface="Courier New" panose="02070309020205020404" pitchFamily="49" charset="0"/>
              </a:rPr>
              <a:t>min.cod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regm.total</a:t>
            </a:r>
            <a:r>
              <a:rPr lang="es-ES" altLang="es-AR" sz="6400"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regm.cod</a:t>
            </a:r>
            <a:r>
              <a:rPr lang="es-ES" altLang="es-AR" sz="6400" b="1" dirty="0">
                <a:solidFill>
                  <a:srgbClr val="00B050"/>
                </a:solidFill>
                <a:latin typeface="Courier New" panose="02070309020205020404" pitchFamily="49" charset="0"/>
              </a:rPr>
              <a:t> = </a:t>
            </a:r>
            <a:r>
              <a:rPr lang="es-ES" altLang="es-AR" sz="6400" b="1" dirty="0" err="1">
                <a:solidFill>
                  <a:srgbClr val="00B050"/>
                </a:solidFill>
                <a:latin typeface="Courier New" panose="02070309020205020404" pitchFamily="49" charset="0"/>
              </a:rPr>
              <a:t>min.cod</a:t>
            </a:r>
            <a:r>
              <a:rPr lang="es-ES" altLang="es-AR" sz="6400" b="1" dirty="0">
                <a:solidFill>
                  <a:srgbClr val="00B050"/>
                </a:solidFill>
                <a:latin typeface="Courier New" panose="02070309020205020404" pitchFamily="49" charset="0"/>
              </a:rPr>
              <a:t> </a:t>
            </a:r>
            <a:r>
              <a:rPr lang="es-ES" altLang="es-AR" sz="6400" dirty="0">
                <a:latin typeface="Courier New" panose="02070309020205020404" pitchFamily="49" charset="0"/>
              </a:rPr>
              <a:t>) 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regm.total</a:t>
            </a:r>
            <a:r>
              <a:rPr lang="es-ES" altLang="es-AR" sz="6400" dirty="0">
                <a:latin typeface="Courier New" panose="02070309020205020404" pitchFamily="49" charset="0"/>
              </a:rPr>
              <a:t> := </a:t>
            </a:r>
            <a:r>
              <a:rPr lang="es-ES" altLang="es-AR" sz="6400" dirty="0" err="1">
                <a:latin typeface="Courier New" panose="02070309020205020404" pitchFamily="49" charset="0"/>
              </a:rPr>
              <a:t>regm.total</a:t>
            </a:r>
            <a:r>
              <a:rPr lang="es-ES" altLang="es-AR" sz="6400" dirty="0">
                <a:latin typeface="Courier New" panose="02070309020205020404" pitchFamily="49" charset="0"/>
              </a:rPr>
              <a:t>+ </a:t>
            </a:r>
            <a:r>
              <a:rPr lang="es-ES" altLang="es-AR" sz="6400" dirty="0" err="1">
                <a:latin typeface="Courier New" panose="02070309020205020404" pitchFamily="49" charset="0"/>
              </a:rPr>
              <a:t>min.montoVenta</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minimo</a:t>
            </a:r>
            <a:r>
              <a:rPr lang="es-ES" altLang="es-AR" sz="6400" dirty="0">
                <a:latin typeface="Courier New" panose="02070309020205020404" pitchFamily="49" charset="0"/>
              </a:rPr>
              <a:t> (regd1, regd2, regd3, min);</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write</a:t>
            </a:r>
            <a:r>
              <a:rPr lang="es-ES" altLang="es-AR" sz="6400" dirty="0">
                <a:latin typeface="Courier New" panose="02070309020205020404" pitchFamily="49" charset="0"/>
              </a:rPr>
              <a:t>(mae1, </a:t>
            </a:r>
            <a:r>
              <a:rPr lang="es-ES" altLang="es-AR" sz="6400" dirty="0" err="1">
                <a:latin typeface="Courier New" panose="02070309020205020404" pitchFamily="49" charset="0"/>
              </a:rPr>
              <a:t>regm</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80000"/>
              </a:lnSpc>
            </a:pPr>
            <a:endParaRPr lang="es-ES" altLang="es-AR" dirty="0">
              <a:latin typeface="Courier New" panose="02070309020205020404" pitchFamily="49" charset="0"/>
            </a:endParaRPr>
          </a:p>
          <a:p>
            <a:endParaRPr lang="es-AR" dirty="0"/>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32235107-4F5E-48CC-A0C7-34C33E439D12}" type="slidenum">
              <a:rPr lang="es-ES" altLang="es-AR"/>
              <a:pPr/>
              <a:t>19</a:t>
            </a:fld>
            <a:endParaRPr lang="es-ES" altLang="es-AR"/>
          </a:p>
        </p:txBody>
      </p:sp>
      <p:pic>
        <p:nvPicPr>
          <p:cNvPr id="3" name="c2_18" descr="c2_18">
            <a:hlinkClick r:id="" action="ppaction://media"/>
            <a:extLst>
              <a:ext uri="{FF2B5EF4-FFF2-40B4-BE49-F238E27FC236}">
                <a16:creationId xmlns:a16="http://schemas.microsoft.com/office/drawing/2014/main" xmlns="" id="{E366CEEC-9912-6B4F-BC57-26C5AF5530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795630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4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a:lstStyle/>
          <a:p>
            <a:r>
              <a:rPr lang="es-AR"/>
              <a:t>Agenda</a:t>
            </a:r>
            <a:endParaRPr lang="es-AR" dirty="0"/>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val="760327406"/>
              </p:ext>
            </p:extLst>
          </p:nvPr>
        </p:nvGraphicFramePr>
        <p:xfrm>
          <a:off x="1498600" y="1917700"/>
          <a:ext cx="10401300" cy="3994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Marcador de fecha 3"/>
          <p:cNvSpPr>
            <a:spLocks noGrp="1"/>
          </p:cNvSpPr>
          <p:nvPr>
            <p:ph type="dt" sz="half" idx="10"/>
          </p:nvPr>
        </p:nvSpPr>
        <p:spPr/>
        <p:txBody>
          <a:bodyPr/>
          <a:lstStyle/>
          <a:p>
            <a:r>
              <a:rPr lang="es-AR" dirty="0"/>
              <a:t>FOD - UNLP Fac de Informatica</a:t>
            </a:r>
          </a:p>
        </p:txBody>
      </p:sp>
      <p:sp>
        <p:nvSpPr>
          <p:cNvPr id="6" name="Marcador de número de diapositiva 5"/>
          <p:cNvSpPr>
            <a:spLocks noGrp="1"/>
          </p:cNvSpPr>
          <p:nvPr>
            <p:ph type="sldNum" sz="quarter" idx="12"/>
          </p:nvPr>
        </p:nvSpPr>
        <p:spPr/>
        <p:txBody>
          <a:bodyPr/>
          <a:lstStyle/>
          <a:p>
            <a:fld id="{7929C196-6EC7-4118-A5C6-AEB17F0475D0}" type="slidenum">
              <a:rPr lang="es-AR" smtClean="0"/>
              <a:pPr/>
              <a:t>2</a:t>
            </a:fld>
            <a:endParaRPr lang="es-AR"/>
          </a:p>
        </p:txBody>
      </p:sp>
    </p:spTree>
    <p:extLst>
      <p:ext uri="{BB962C8B-B14F-4D97-AF65-F5344CB8AC3E}">
        <p14:creationId xmlns:p14="http://schemas.microsoft.com/office/powerpoint/2010/main" val="40251959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Rectangle 2"/>
          <p:cNvSpPr>
            <a:spLocks noGrp="1" noChangeArrowheads="1"/>
          </p:cNvSpPr>
          <p:nvPr>
            <p:ph type="title"/>
          </p:nvPr>
        </p:nvSpPr>
        <p:spPr>
          <a:xfrm>
            <a:off x="845127" y="436418"/>
            <a:ext cx="11346873" cy="1108364"/>
          </a:xfrm>
        </p:spPr>
        <p:txBody>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N archivos con repetición</a:t>
            </a:r>
            <a:endParaRPr lang="es-ES" altLang="es-AR" dirty="0"/>
          </a:p>
        </p:txBody>
      </p:sp>
      <p:graphicFrame>
        <p:nvGraphicFramePr>
          <p:cNvPr id="2" name="Marcador de contenido 1">
            <a:extLst>
              <a:ext uri="{FF2B5EF4-FFF2-40B4-BE49-F238E27FC236}">
                <a16:creationId xmlns:a16="http://schemas.microsoft.com/office/drawing/2014/main" xmlns="" id="{9A550424-3CD0-CC45-A23C-5756157C7DC3}"/>
              </a:ext>
            </a:extLst>
          </p:cNvPr>
          <p:cNvGraphicFramePr>
            <a:graphicFrameLocks noGrp="1"/>
          </p:cNvGraphicFramePr>
          <p:nvPr>
            <p:ph idx="1"/>
            <p:extLst>
              <p:ext uri="{D42A27DB-BD31-4B8C-83A1-F6EECF244321}">
                <p14:modId xmlns:p14="http://schemas.microsoft.com/office/powerpoint/2010/main" val="4116675709"/>
              </p:ext>
            </p:extLst>
          </p:nvPr>
        </p:nvGraphicFramePr>
        <p:xfrm>
          <a:off x="997527" y="1544781"/>
          <a:ext cx="10778837" cy="446809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46AD1241-4F8E-4120-AD34-E7A0D3FFBD83}" type="slidenum">
              <a:rPr lang="es-ES" altLang="es-AR"/>
              <a:pPr/>
              <a:t>20</a:t>
            </a:fld>
            <a:endParaRPr lang="es-ES" altLang="es-AR"/>
          </a:p>
        </p:txBody>
      </p:sp>
      <p:pic>
        <p:nvPicPr>
          <p:cNvPr id="3" name="c2_20" descr="c2_20">
            <a:hlinkClick r:id="" action="ppaction://media"/>
            <a:extLst>
              <a:ext uri="{FF2B5EF4-FFF2-40B4-BE49-F238E27FC236}">
                <a16:creationId xmlns:a16="http://schemas.microsoft.com/office/drawing/2014/main" xmlns="" id="{8A20FF8B-DD73-AB41-8038-7D46CF8409E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032979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1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0898" name="Rectangle 2"/>
          <p:cNvSpPr>
            <a:spLocks noGrp="1" noChangeArrowheads="1"/>
          </p:cNvSpPr>
          <p:nvPr>
            <p:ph type="title"/>
          </p:nvPr>
        </p:nvSpPr>
        <p:spPr>
          <a:xfrm>
            <a:off x="748145" y="193964"/>
            <a:ext cx="11443855" cy="803563"/>
          </a:xfrm>
        </p:spPr>
        <p:txBody>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N archivos con repetición</a:t>
            </a:r>
            <a:endParaRPr lang="es-ES" altLang="es-AR" dirty="0"/>
          </a:p>
        </p:txBody>
      </p:sp>
      <p:sp>
        <p:nvSpPr>
          <p:cNvPr id="720900" name="Rectangle 4"/>
          <p:cNvSpPr>
            <a:spLocks noGrp="1" noChangeArrowheads="1"/>
          </p:cNvSpPr>
          <p:nvPr>
            <p:ph idx="1"/>
          </p:nvPr>
        </p:nvSpPr>
        <p:spPr>
          <a:xfrm>
            <a:off x="748144" y="997527"/>
            <a:ext cx="6677891" cy="5455859"/>
          </a:xfrm>
        </p:spPr>
        <p:txBody>
          <a:bodyPr>
            <a:noAutofit/>
          </a:bodyPr>
          <a:lstStyle/>
          <a:p>
            <a:pPr marL="360000" indent="-360000">
              <a:lnSpc>
                <a:spcPct val="100000"/>
              </a:lnSpc>
              <a:spcBef>
                <a:spcPts val="0"/>
              </a:spcBef>
              <a:spcAft>
                <a:spcPts val="100"/>
              </a:spcAft>
              <a:buFont typeface="Wingdings" panose="05000000000000000000" pitchFamily="2" charset="2"/>
              <a:buNone/>
            </a:pPr>
            <a:r>
              <a:rPr lang="es-ES" altLang="es-AR" sz="1600" dirty="0" err="1">
                <a:latin typeface="Courier New" panose="02070309020205020404" pitchFamily="49" charset="0"/>
              </a:rPr>
              <a:t>program</a:t>
            </a:r>
            <a:r>
              <a:rPr lang="es-ES" altLang="es-AR" sz="1600" dirty="0">
                <a:latin typeface="Courier New" panose="02070309020205020404" pitchFamily="49" charset="0"/>
              </a:rPr>
              <a:t> </a:t>
            </a:r>
            <a:r>
              <a:rPr lang="es-ES" altLang="es-AR" sz="1600" dirty="0" err="1">
                <a:latin typeface="Courier New" panose="02070309020205020404" pitchFamily="49" charset="0"/>
              </a:rPr>
              <a:t>union_de_archivos_III</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const</a:t>
            </a:r>
            <a:r>
              <a:rPr lang="es-ES" altLang="es-AR" sz="1600" dirty="0">
                <a:latin typeface="Courier New" panose="02070309020205020404" pitchFamily="49" charset="0"/>
              </a:rPr>
              <a:t> </a:t>
            </a:r>
            <a:r>
              <a:rPr lang="es-ES" altLang="es-AR" sz="1600" dirty="0" err="1">
                <a:latin typeface="Courier New" panose="02070309020205020404" pitchFamily="49" charset="0"/>
              </a:rPr>
              <a:t>valoralto</a:t>
            </a:r>
            <a:r>
              <a:rPr lang="es-ES" altLang="es-AR" sz="1600" dirty="0">
                <a:latin typeface="Courier New" panose="02070309020205020404" pitchFamily="49" charset="0"/>
              </a:rPr>
              <a:t> = '9999';</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type</a:t>
            </a:r>
            <a:r>
              <a:rPr lang="es-ES" altLang="es-AR" sz="1600" dirty="0">
                <a:latin typeface="Courier New" panose="02070309020205020404" pitchFamily="49" charset="0"/>
              </a:rPr>
              <a:t> vendedor = record</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cod</a:t>
            </a:r>
            <a:r>
              <a:rPr lang="es-ES" altLang="es-AR" sz="1600" dirty="0">
                <a:latin typeface="Courier New" panose="02070309020205020404" pitchFamily="49" charset="0"/>
              </a:rPr>
              <a:t>: </a:t>
            </a:r>
            <a:r>
              <a:rPr lang="es-ES" altLang="es-AR" sz="1600" dirty="0" err="1">
                <a:latin typeface="Courier New" panose="02070309020205020404" pitchFamily="49" charset="0"/>
              </a:rPr>
              <a:t>string</a:t>
            </a:r>
            <a:r>
              <a:rPr lang="es-ES" altLang="es-AR" sz="1600" dirty="0">
                <a:latin typeface="Courier New" panose="02070309020205020404" pitchFamily="49" charset="0"/>
              </a:rPr>
              <a:t>[4];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producto: </a:t>
            </a:r>
            <a:r>
              <a:rPr lang="es-ES" altLang="es-AR" sz="1600" dirty="0" err="1">
                <a:latin typeface="Courier New" panose="02070309020205020404" pitchFamily="49" charset="0"/>
              </a:rPr>
              <a:t>string</a:t>
            </a:r>
            <a:r>
              <a:rPr lang="es-ES" altLang="es-AR" sz="1600" dirty="0">
                <a:latin typeface="Courier New" panose="02070309020205020404" pitchFamily="49" charset="0"/>
              </a:rPr>
              <a:t>[10];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montoVenta</a:t>
            </a:r>
            <a:r>
              <a:rPr lang="es-ES" altLang="es-AR" sz="1600" dirty="0">
                <a:latin typeface="Courier New" panose="02070309020205020404" pitchFamily="49" charset="0"/>
              </a:rPr>
              <a:t>: real;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ventas = record</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cod</a:t>
            </a:r>
            <a:r>
              <a:rPr lang="es-ES" altLang="es-AR" sz="1600" dirty="0">
                <a:latin typeface="Courier New" panose="02070309020205020404" pitchFamily="49" charset="0"/>
              </a:rPr>
              <a:t>: </a:t>
            </a:r>
            <a:r>
              <a:rPr lang="es-ES" altLang="es-AR" sz="1600" dirty="0" err="1">
                <a:latin typeface="Courier New" panose="02070309020205020404" pitchFamily="49" charset="0"/>
              </a:rPr>
              <a:t>string</a:t>
            </a:r>
            <a:r>
              <a:rPr lang="es-ES" altLang="es-AR" sz="1600" dirty="0">
                <a:latin typeface="Courier New" panose="02070309020205020404" pitchFamily="49" charset="0"/>
              </a:rPr>
              <a:t>[4];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total: real;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maestro = file of ventas;   </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arc_detalle</a:t>
            </a:r>
            <a:r>
              <a:rPr lang="es-ES" altLang="es-AR" sz="1600" dirty="0">
                <a:latin typeface="Courier New" panose="02070309020205020404" pitchFamily="49" charset="0"/>
              </a:rPr>
              <a:t>=</a:t>
            </a:r>
            <a:r>
              <a:rPr lang="es-ES" altLang="es-AR" sz="1600" dirty="0" err="1">
                <a:latin typeface="Courier New" panose="02070309020205020404" pitchFamily="49" charset="0"/>
              </a:rPr>
              <a:t>array</a:t>
            </a:r>
            <a:r>
              <a:rPr lang="es-ES" altLang="es-AR" sz="1600" dirty="0">
                <a:latin typeface="Courier New" panose="02070309020205020404" pitchFamily="49" charset="0"/>
              </a:rPr>
              <a:t>[1..100] of file of vendedor;</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reg_detalle</a:t>
            </a:r>
            <a:r>
              <a:rPr lang="es-ES" altLang="es-AR" sz="1600" dirty="0">
                <a:latin typeface="Courier New" panose="02070309020205020404" pitchFamily="49" charset="0"/>
              </a:rPr>
              <a:t>=</a:t>
            </a:r>
            <a:r>
              <a:rPr lang="es-ES" altLang="es-AR" sz="1600" dirty="0" err="1">
                <a:latin typeface="Courier New" panose="02070309020205020404" pitchFamily="49" charset="0"/>
              </a:rPr>
              <a:t>array</a:t>
            </a:r>
            <a:r>
              <a:rPr lang="es-ES" altLang="es-AR" sz="1600" dirty="0">
                <a:latin typeface="Courier New" panose="02070309020205020404" pitchFamily="49" charset="0"/>
              </a:rPr>
              <a:t>[1..100] of vendedor;</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min: vendedor;</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deta</a:t>
            </a:r>
            <a:r>
              <a:rPr lang="es-ES" altLang="es-AR" sz="1600" dirty="0">
                <a:latin typeface="Courier New" panose="02070309020205020404" pitchFamily="49" charset="0"/>
              </a:rPr>
              <a:t>: </a:t>
            </a:r>
            <a:r>
              <a:rPr lang="es-ES" altLang="es-AR" sz="1600" dirty="0" err="1">
                <a:latin typeface="Courier New" panose="02070309020205020404" pitchFamily="49" charset="0"/>
              </a:rPr>
              <a:t>arc_detalle</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reg_det</a:t>
            </a:r>
            <a:r>
              <a:rPr lang="es-ES" altLang="es-AR" sz="1600" dirty="0">
                <a:latin typeface="Courier New" panose="02070309020205020404" pitchFamily="49" charset="0"/>
              </a:rPr>
              <a:t>: </a:t>
            </a:r>
            <a:r>
              <a:rPr lang="es-ES" altLang="es-AR" sz="1600" dirty="0" err="1">
                <a:latin typeface="Courier New" panose="02070309020205020404" pitchFamily="49" charset="0"/>
              </a:rPr>
              <a:t>reg_detalle</a:t>
            </a:r>
            <a:r>
              <a:rPr lang="es-ES" altLang="es-AR" sz="1600" dirty="0">
                <a:latin typeface="Courier New" panose="02070309020205020404" pitchFamily="49" charset="0"/>
              </a:rPr>
              <a:t>;</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mae1: maestro;</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regm</a:t>
            </a:r>
            <a:r>
              <a:rPr lang="es-ES" altLang="es-AR" sz="1600" dirty="0">
                <a:latin typeface="Courier New" panose="02070309020205020404" pitchFamily="49" charset="0"/>
              </a:rPr>
              <a:t>: ventas;</a:t>
            </a:r>
          </a:p>
          <a:p>
            <a:pPr marL="360000" indent="-360000">
              <a:lnSpc>
                <a:spcPct val="100000"/>
              </a:lnSpc>
              <a:spcBef>
                <a:spcPts val="0"/>
              </a:spcBef>
              <a:spcAft>
                <a:spcPts val="100"/>
              </a:spcAft>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i,n</a:t>
            </a:r>
            <a:r>
              <a:rPr lang="es-ES" altLang="es-AR" sz="1600" dirty="0">
                <a:latin typeface="Courier New" panose="02070309020205020404" pitchFamily="49" charset="0"/>
              </a:rPr>
              <a:t>: </a:t>
            </a:r>
            <a:r>
              <a:rPr lang="es-ES" altLang="es-AR" sz="1600" dirty="0" err="1">
                <a:latin typeface="Courier New" panose="02070309020205020404" pitchFamily="49" charset="0"/>
              </a:rPr>
              <a:t>integer</a:t>
            </a:r>
            <a:r>
              <a:rPr lang="es-ES" altLang="es-AR" sz="1600" dirty="0">
                <a:latin typeface="Courier New" panose="02070309020205020404" pitchFamily="49" charset="0"/>
              </a:rPr>
              <a:t>;</a:t>
            </a: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A4FBDD74-D5EA-4B66-A01B-7C1E2FF002EB}" type="slidenum">
              <a:rPr lang="es-ES" altLang="es-AR"/>
              <a:pPr/>
              <a:t>21</a:t>
            </a:fld>
            <a:endParaRPr lang="es-ES" altLang="es-AR"/>
          </a:p>
        </p:txBody>
      </p:sp>
      <p:sp>
        <p:nvSpPr>
          <p:cNvPr id="2" name="CuadroTexto 1">
            <a:extLst>
              <a:ext uri="{FF2B5EF4-FFF2-40B4-BE49-F238E27FC236}">
                <a16:creationId xmlns:a16="http://schemas.microsoft.com/office/drawing/2014/main" xmlns="" id="{D9076CE5-F39F-6F4D-9F16-FA005E4FCED5}"/>
              </a:ext>
            </a:extLst>
          </p:cNvPr>
          <p:cNvSpPr txBox="1"/>
          <p:nvPr/>
        </p:nvSpPr>
        <p:spPr>
          <a:xfrm>
            <a:off x="6795654" y="1061141"/>
            <a:ext cx="5555672" cy="5687711"/>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procedure</a:t>
            </a:r>
            <a:r>
              <a:rPr lang="es-ES" altLang="es-AR" sz="1600" dirty="0">
                <a:latin typeface="Courier New" panose="02070309020205020404" pitchFamily="49" charset="0"/>
              </a:rPr>
              <a:t> leer (</a:t>
            </a:r>
            <a:r>
              <a:rPr lang="es-ES" altLang="es-AR" sz="1600" dirty="0" err="1">
                <a:latin typeface="Courier New" panose="02070309020205020404" pitchFamily="49" charset="0"/>
              </a:rPr>
              <a:t>var</a:t>
            </a:r>
            <a:r>
              <a:rPr lang="es-ES" altLang="es-AR" sz="1600" dirty="0">
                <a:latin typeface="Courier New" panose="02070309020205020404" pitchFamily="49" charset="0"/>
              </a:rPr>
              <a:t> </a:t>
            </a:r>
            <a:r>
              <a:rPr lang="es-ES" altLang="es-AR" sz="1600" dirty="0" err="1">
                <a:latin typeface="Courier New" panose="02070309020205020404" pitchFamily="49" charset="0"/>
              </a:rPr>
              <a:t>archivo:detalle</a:t>
            </a: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a:t>
            </a:r>
            <a:r>
              <a:rPr lang="es-ES" altLang="es-AR" sz="1600" dirty="0" err="1">
                <a:latin typeface="Courier New" panose="02070309020205020404" pitchFamily="49" charset="0"/>
              </a:rPr>
              <a:t>dato:vendedor</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if</a:t>
            </a:r>
            <a:r>
              <a:rPr lang="es-ES" altLang="es-AR" sz="1600" dirty="0">
                <a:latin typeface="Courier New" panose="02070309020205020404" pitchFamily="49" charset="0"/>
              </a:rPr>
              <a:t> (</a:t>
            </a:r>
            <a:r>
              <a:rPr lang="es-ES" altLang="es-AR" sz="1600" dirty="0" err="1">
                <a:latin typeface="Courier New" panose="02070309020205020404" pitchFamily="49" charset="0"/>
              </a:rPr>
              <a:t>not</a:t>
            </a:r>
            <a:r>
              <a:rPr lang="es-ES" altLang="es-AR" sz="1600" dirty="0">
                <a:latin typeface="Courier New" panose="02070309020205020404" pitchFamily="49" charset="0"/>
              </a:rPr>
              <a:t> </a:t>
            </a:r>
            <a:r>
              <a:rPr lang="es-ES" altLang="es-AR" sz="1600" dirty="0" err="1">
                <a:latin typeface="Courier New" panose="02070309020205020404" pitchFamily="49" charset="0"/>
              </a:rPr>
              <a:t>eof</a:t>
            </a:r>
            <a:r>
              <a:rPr lang="es-ES" altLang="es-AR" sz="1600" dirty="0">
                <a:latin typeface="Courier New" panose="02070309020205020404" pitchFamily="49" charset="0"/>
              </a:rPr>
              <a:t>( archivo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then</a:t>
            </a:r>
            <a:r>
              <a:rPr lang="es-ES" altLang="es-AR" sz="1600" dirty="0">
                <a:latin typeface="Courier New" panose="02070309020205020404" pitchFamily="49" charset="0"/>
              </a:rPr>
              <a:t> </a:t>
            </a:r>
            <a:r>
              <a:rPr lang="es-ES" altLang="es-AR" sz="1600" dirty="0" err="1">
                <a:latin typeface="Courier New" panose="02070309020205020404" pitchFamily="49" charset="0"/>
              </a:rPr>
              <a:t>read</a:t>
            </a:r>
            <a:r>
              <a:rPr lang="es-ES" altLang="es-AR" sz="1600" dirty="0">
                <a:latin typeface="Courier New" panose="02070309020205020404" pitchFamily="49" charset="0"/>
              </a:rPr>
              <a:t> (archivo, dato)</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else</a:t>
            </a:r>
            <a:r>
              <a:rPr lang="es-ES" altLang="es-AR" sz="1600" dirty="0">
                <a:latin typeface="Courier New" panose="02070309020205020404" pitchFamily="49" charset="0"/>
              </a:rPr>
              <a:t> </a:t>
            </a:r>
            <a:r>
              <a:rPr lang="es-ES" altLang="es-AR" sz="1600" dirty="0" err="1">
                <a:latin typeface="Courier New" panose="02070309020205020404" pitchFamily="49" charset="0"/>
              </a:rPr>
              <a:t>dato.cod</a:t>
            </a:r>
            <a:r>
              <a:rPr lang="es-ES" altLang="es-AR" sz="1600" dirty="0">
                <a:latin typeface="Courier New" panose="02070309020205020404" pitchFamily="49" charset="0"/>
              </a:rPr>
              <a:t> := </a:t>
            </a:r>
            <a:r>
              <a:rPr lang="es-ES" altLang="es-AR" sz="1600" dirty="0" err="1">
                <a:latin typeface="Courier New" panose="02070309020205020404" pitchFamily="49" charset="0"/>
              </a:rPr>
              <a:t>valoralto</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procedure</a:t>
            </a:r>
            <a:r>
              <a:rPr lang="es-ES" altLang="es-AR" sz="1600" dirty="0">
                <a:latin typeface="Courier New" panose="02070309020205020404" pitchFamily="49" charset="0"/>
              </a:rPr>
              <a:t> </a:t>
            </a:r>
            <a:r>
              <a:rPr lang="es-ES" altLang="es-AR" sz="1600" dirty="0" err="1">
                <a:latin typeface="Courier New" panose="02070309020205020404" pitchFamily="49" charset="0"/>
              </a:rPr>
              <a:t>minimo</a:t>
            </a:r>
            <a:r>
              <a:rPr lang="es-ES" altLang="es-AR" sz="1600" dirty="0">
                <a:latin typeface="Courier New" panose="02070309020205020404" pitchFamily="49" charset="0"/>
              </a:rPr>
              <a:t> (</a:t>
            </a:r>
            <a:r>
              <a:rPr lang="es-ES" altLang="es-AR" sz="1600" b="1" dirty="0" err="1">
                <a:solidFill>
                  <a:srgbClr val="00B050"/>
                </a:solidFill>
                <a:latin typeface="Courier New" panose="02070309020205020404" pitchFamily="49" charset="0"/>
              </a:rPr>
              <a:t>var</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reg_det</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reg_detalle</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var</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min:vendedor</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var</a:t>
            </a:r>
            <a:r>
              <a:rPr lang="es-ES" altLang="es-AR" sz="1600" b="1" dirty="0">
                <a:solidFill>
                  <a:srgbClr val="00B050"/>
                </a:solidFill>
                <a:latin typeface="Courier New" panose="02070309020205020404" pitchFamily="49" charset="0"/>
              </a:rPr>
              <a:t> </a:t>
            </a:r>
            <a:r>
              <a:rPr lang="es-ES" altLang="es-AR" sz="1600" b="1" dirty="0" err="1">
                <a:solidFill>
                  <a:srgbClr val="00B050"/>
                </a:solidFill>
                <a:latin typeface="Courier New" panose="02070309020205020404" pitchFamily="49" charset="0"/>
              </a:rPr>
              <a:t>deta:arc_detalle</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var</a:t>
            </a:r>
            <a:r>
              <a:rPr lang="es-ES" altLang="es-AR" sz="1600" dirty="0">
                <a:latin typeface="Courier New" panose="02070309020205020404" pitchFamily="49" charset="0"/>
              </a:rPr>
              <a:t> i: </a:t>
            </a:r>
            <a:r>
              <a:rPr lang="es-ES" altLang="es-AR" sz="1600" dirty="0" err="1">
                <a:latin typeface="Courier New" panose="02070309020205020404" pitchFamily="49" charset="0"/>
              </a:rPr>
              <a:t>integer</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 </a:t>
            </a:r>
            <a:r>
              <a:rPr lang="es-ES" altLang="es-AR" sz="1600" b="1" dirty="0">
                <a:solidFill>
                  <a:srgbClr val="00B050"/>
                </a:solidFill>
                <a:latin typeface="Courier New" panose="02070309020205020404" pitchFamily="49" charset="0"/>
              </a:rPr>
              <a:t>busco el mínimo elemento del </a:t>
            </a:r>
          </a:p>
          <a:p>
            <a:pPr>
              <a:lnSpc>
                <a:spcPct val="120000"/>
              </a:lnSpc>
              <a:spcBef>
                <a:spcPts val="0"/>
              </a:spcBef>
              <a:buFont typeface="Wingdings" panose="05000000000000000000" pitchFamily="2" charset="2"/>
              <a:buNone/>
            </a:pPr>
            <a:r>
              <a:rPr lang="es-ES" altLang="es-AR" sz="1600" b="1" dirty="0">
                <a:solidFill>
                  <a:srgbClr val="00B050"/>
                </a:solidFill>
                <a:latin typeface="Courier New" panose="02070309020205020404" pitchFamily="49" charset="0"/>
              </a:rPr>
              <a:t>        vector </a:t>
            </a:r>
            <a:r>
              <a:rPr lang="es-ES" altLang="es-AR" sz="1600" b="1" dirty="0" err="1">
                <a:solidFill>
                  <a:srgbClr val="00B050"/>
                </a:solidFill>
                <a:latin typeface="Courier New" panose="02070309020205020404" pitchFamily="49" charset="0"/>
              </a:rPr>
              <a:t>reg_det</a:t>
            </a:r>
            <a:r>
              <a:rPr lang="es-ES" altLang="es-AR" sz="1600" b="1" dirty="0">
                <a:solidFill>
                  <a:srgbClr val="00B050"/>
                </a:solidFill>
                <a:latin typeface="Courier New" panose="02070309020205020404" pitchFamily="49" charset="0"/>
              </a:rPr>
              <a:t> en el campo </a:t>
            </a:r>
            <a:r>
              <a:rPr lang="es-ES" altLang="es-AR" sz="1600" b="1" dirty="0" err="1">
                <a:solidFill>
                  <a:srgbClr val="00B050"/>
                </a:solidFill>
                <a:latin typeface="Courier New" panose="02070309020205020404" pitchFamily="49" charset="0"/>
              </a:rPr>
              <a:t>cod</a:t>
            </a:r>
            <a:r>
              <a:rPr lang="es-ES" altLang="es-AR" sz="1600" b="1" dirty="0">
                <a:solidFill>
                  <a:srgbClr val="00B05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b="1" dirty="0">
                <a:solidFill>
                  <a:srgbClr val="00B050"/>
                </a:solidFill>
                <a:latin typeface="Courier New" panose="02070309020205020404" pitchFamily="49" charset="0"/>
              </a:rPr>
              <a:t>        supongamos que es el índice i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min = </a:t>
            </a:r>
            <a:r>
              <a:rPr lang="es-ES" altLang="es-AR" sz="1600" dirty="0" err="1">
                <a:latin typeface="Courier New" panose="02070309020205020404" pitchFamily="49" charset="0"/>
              </a:rPr>
              <a:t>reg_det</a:t>
            </a:r>
            <a:r>
              <a:rPr lang="es-ES" altLang="es-AR" sz="1600" dirty="0">
                <a:latin typeface="Courier New" panose="02070309020205020404" pitchFamily="49" charset="0"/>
              </a:rPr>
              <a:t>[i];</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 </a:t>
            </a:r>
            <a:r>
              <a:rPr lang="es-ES" altLang="es-AR" sz="1600" dirty="0" err="1">
                <a:latin typeface="Courier New" panose="02070309020205020404" pitchFamily="49" charset="0"/>
              </a:rPr>
              <a:t>deta</a:t>
            </a:r>
            <a:r>
              <a:rPr lang="es-ES" altLang="es-AR" sz="1600" dirty="0">
                <a:latin typeface="Courier New" panose="02070309020205020404" pitchFamily="49" charset="0"/>
              </a:rPr>
              <a:t>[i], </a:t>
            </a:r>
            <a:r>
              <a:rPr lang="es-ES" altLang="es-AR" sz="1600" dirty="0" err="1">
                <a:latin typeface="Courier New" panose="02070309020205020404" pitchFamily="49" charset="0"/>
              </a:rPr>
              <a:t>reg_det</a:t>
            </a:r>
            <a:r>
              <a:rPr lang="es-ES" altLang="es-AR" sz="1600" dirty="0">
                <a:latin typeface="Courier New" panose="02070309020205020404" pitchFamily="49" charset="0"/>
              </a:rPr>
              <a:t>[i];</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 </a:t>
            </a:r>
          </a:p>
          <a:p>
            <a:endParaRPr lang="es-AR" dirty="0"/>
          </a:p>
        </p:txBody>
      </p:sp>
      <p:pic>
        <p:nvPicPr>
          <p:cNvPr id="3" name="c2_21" descr="c2_21">
            <a:hlinkClick r:id="" action="ppaction://media"/>
            <a:extLst>
              <a:ext uri="{FF2B5EF4-FFF2-40B4-BE49-F238E27FC236}">
                <a16:creationId xmlns:a16="http://schemas.microsoft.com/office/drawing/2014/main" xmlns="" id="{AFE34977-A2E0-F841-AF0D-31F01ED785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717889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090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20900">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20900">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20900">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20900">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20900">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20900">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20900">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20900">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20900">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20900">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20900">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20900">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20900">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20900">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20900">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20900">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20900">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720900">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20900">
                                            <p:txEl>
                                              <p:pRg st="19" end="19"/>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
                                            <p:txEl>
                                              <p:pRg st="0" end="0"/>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
                                            <p:txEl>
                                              <p:pRg st="1" end="1"/>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
                                            <p:txEl>
                                              <p:pRg st="2" end="2"/>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
                                            <p:txEl>
                                              <p:pRg st="3" end="3"/>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
                                            <p:txEl>
                                              <p:pRg st="4" end="4"/>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9" presetClass="emph" presetSubtype="0" nodeType="clickEffect">
                                  <p:stCondLst>
                                    <p:cond delay="0"/>
                                  </p:stCondLst>
                                  <p:childTnLst>
                                    <p:set>
                                      <p:cBhvr>
                                        <p:cTn id="62" dur="indefinite"/>
                                        <p:tgtEl>
                                          <p:spTgt spid="720900">
                                            <p:txEl>
                                              <p:pRg st="0" end="0"/>
                                            </p:txEl>
                                          </p:spTgt>
                                        </p:tgtEl>
                                        <p:attrNameLst>
                                          <p:attrName>style.opacity</p:attrName>
                                        </p:attrNameLst>
                                      </p:cBhvr>
                                      <p:to>
                                        <p:strVal val="0.5"/>
                                      </p:to>
                                    </p:set>
                                    <p:animEffect filter="image" prLst="opacity: 0.5">
                                      <p:cBhvr rctx="IE">
                                        <p:cTn id="63" dur="indefinite"/>
                                        <p:tgtEl>
                                          <p:spTgt spid="720900">
                                            <p:txEl>
                                              <p:pRg st="0" end="0"/>
                                            </p:txEl>
                                          </p:spTgt>
                                        </p:tgtEl>
                                      </p:cBhvr>
                                    </p:animEffect>
                                  </p:childTnLst>
                                </p:cTn>
                              </p:par>
                              <p:par>
                                <p:cTn id="64" presetID="9" presetClass="emph" presetSubtype="0" nodeType="withEffect">
                                  <p:stCondLst>
                                    <p:cond delay="0"/>
                                  </p:stCondLst>
                                  <p:childTnLst>
                                    <p:set>
                                      <p:cBhvr>
                                        <p:cTn id="65" dur="indefinite"/>
                                        <p:tgtEl>
                                          <p:spTgt spid="720900">
                                            <p:txEl>
                                              <p:pRg st="1" end="1"/>
                                            </p:txEl>
                                          </p:spTgt>
                                        </p:tgtEl>
                                        <p:attrNameLst>
                                          <p:attrName>style.opacity</p:attrName>
                                        </p:attrNameLst>
                                      </p:cBhvr>
                                      <p:to>
                                        <p:strVal val="0.5"/>
                                      </p:to>
                                    </p:set>
                                    <p:animEffect filter="image" prLst="opacity: 0.5">
                                      <p:cBhvr rctx="IE">
                                        <p:cTn id="66" dur="indefinite"/>
                                        <p:tgtEl>
                                          <p:spTgt spid="720900">
                                            <p:txEl>
                                              <p:pRg st="1" end="1"/>
                                            </p:txEl>
                                          </p:spTgt>
                                        </p:tgtEl>
                                      </p:cBhvr>
                                    </p:animEffect>
                                  </p:childTnLst>
                                </p:cTn>
                              </p:par>
                              <p:par>
                                <p:cTn id="67" presetID="9" presetClass="emph" presetSubtype="0" nodeType="withEffect">
                                  <p:stCondLst>
                                    <p:cond delay="0"/>
                                  </p:stCondLst>
                                  <p:childTnLst>
                                    <p:set>
                                      <p:cBhvr>
                                        <p:cTn id="68" dur="indefinite"/>
                                        <p:tgtEl>
                                          <p:spTgt spid="720900">
                                            <p:txEl>
                                              <p:pRg st="2" end="2"/>
                                            </p:txEl>
                                          </p:spTgt>
                                        </p:tgtEl>
                                        <p:attrNameLst>
                                          <p:attrName>style.opacity</p:attrName>
                                        </p:attrNameLst>
                                      </p:cBhvr>
                                      <p:to>
                                        <p:strVal val="0.5"/>
                                      </p:to>
                                    </p:set>
                                    <p:animEffect filter="image" prLst="opacity: 0.5">
                                      <p:cBhvr rctx="IE">
                                        <p:cTn id="69" dur="indefinite"/>
                                        <p:tgtEl>
                                          <p:spTgt spid="720900">
                                            <p:txEl>
                                              <p:pRg st="2" end="2"/>
                                            </p:txEl>
                                          </p:spTgt>
                                        </p:tgtEl>
                                      </p:cBhvr>
                                    </p:animEffect>
                                  </p:childTnLst>
                                </p:cTn>
                              </p:par>
                              <p:par>
                                <p:cTn id="70" presetID="9" presetClass="emph" presetSubtype="0" nodeType="withEffect">
                                  <p:stCondLst>
                                    <p:cond delay="0"/>
                                  </p:stCondLst>
                                  <p:childTnLst>
                                    <p:set>
                                      <p:cBhvr>
                                        <p:cTn id="71" dur="indefinite"/>
                                        <p:tgtEl>
                                          <p:spTgt spid="720900">
                                            <p:txEl>
                                              <p:pRg st="3" end="3"/>
                                            </p:txEl>
                                          </p:spTgt>
                                        </p:tgtEl>
                                        <p:attrNameLst>
                                          <p:attrName>style.opacity</p:attrName>
                                        </p:attrNameLst>
                                      </p:cBhvr>
                                      <p:to>
                                        <p:strVal val="0.5"/>
                                      </p:to>
                                    </p:set>
                                    <p:animEffect filter="image" prLst="opacity: 0.5">
                                      <p:cBhvr rctx="IE">
                                        <p:cTn id="72" dur="indefinite"/>
                                        <p:tgtEl>
                                          <p:spTgt spid="720900">
                                            <p:txEl>
                                              <p:pRg st="3" end="3"/>
                                            </p:txEl>
                                          </p:spTgt>
                                        </p:tgtEl>
                                      </p:cBhvr>
                                    </p:animEffect>
                                  </p:childTnLst>
                                </p:cTn>
                              </p:par>
                              <p:par>
                                <p:cTn id="73" presetID="9" presetClass="emph" presetSubtype="0" nodeType="withEffect">
                                  <p:stCondLst>
                                    <p:cond delay="0"/>
                                  </p:stCondLst>
                                  <p:childTnLst>
                                    <p:set>
                                      <p:cBhvr>
                                        <p:cTn id="74" dur="indefinite"/>
                                        <p:tgtEl>
                                          <p:spTgt spid="720900">
                                            <p:txEl>
                                              <p:pRg st="4" end="4"/>
                                            </p:txEl>
                                          </p:spTgt>
                                        </p:tgtEl>
                                        <p:attrNameLst>
                                          <p:attrName>style.opacity</p:attrName>
                                        </p:attrNameLst>
                                      </p:cBhvr>
                                      <p:to>
                                        <p:strVal val="0.5"/>
                                      </p:to>
                                    </p:set>
                                    <p:animEffect filter="image" prLst="opacity: 0.5">
                                      <p:cBhvr rctx="IE">
                                        <p:cTn id="75" dur="indefinite"/>
                                        <p:tgtEl>
                                          <p:spTgt spid="720900">
                                            <p:txEl>
                                              <p:pRg st="4" end="4"/>
                                            </p:txEl>
                                          </p:spTgt>
                                        </p:tgtEl>
                                      </p:cBhvr>
                                    </p:animEffect>
                                  </p:childTnLst>
                                </p:cTn>
                              </p:par>
                              <p:par>
                                <p:cTn id="76" presetID="9" presetClass="emph" presetSubtype="0" nodeType="withEffect">
                                  <p:stCondLst>
                                    <p:cond delay="0"/>
                                  </p:stCondLst>
                                  <p:childTnLst>
                                    <p:set>
                                      <p:cBhvr>
                                        <p:cTn id="77" dur="indefinite"/>
                                        <p:tgtEl>
                                          <p:spTgt spid="720900">
                                            <p:txEl>
                                              <p:pRg st="5" end="5"/>
                                            </p:txEl>
                                          </p:spTgt>
                                        </p:tgtEl>
                                        <p:attrNameLst>
                                          <p:attrName>style.opacity</p:attrName>
                                        </p:attrNameLst>
                                      </p:cBhvr>
                                      <p:to>
                                        <p:strVal val="0.5"/>
                                      </p:to>
                                    </p:set>
                                    <p:animEffect filter="image" prLst="opacity: 0.5">
                                      <p:cBhvr rctx="IE">
                                        <p:cTn id="78" dur="indefinite"/>
                                        <p:tgtEl>
                                          <p:spTgt spid="720900">
                                            <p:txEl>
                                              <p:pRg st="5" end="5"/>
                                            </p:txEl>
                                          </p:spTgt>
                                        </p:tgtEl>
                                      </p:cBhvr>
                                    </p:animEffect>
                                  </p:childTnLst>
                                </p:cTn>
                              </p:par>
                              <p:par>
                                <p:cTn id="79" presetID="9" presetClass="emph" presetSubtype="0" nodeType="withEffect">
                                  <p:stCondLst>
                                    <p:cond delay="0"/>
                                  </p:stCondLst>
                                  <p:childTnLst>
                                    <p:set>
                                      <p:cBhvr>
                                        <p:cTn id="80" dur="indefinite"/>
                                        <p:tgtEl>
                                          <p:spTgt spid="720900">
                                            <p:txEl>
                                              <p:pRg st="6" end="6"/>
                                            </p:txEl>
                                          </p:spTgt>
                                        </p:tgtEl>
                                        <p:attrNameLst>
                                          <p:attrName>style.opacity</p:attrName>
                                        </p:attrNameLst>
                                      </p:cBhvr>
                                      <p:to>
                                        <p:strVal val="0.5"/>
                                      </p:to>
                                    </p:set>
                                    <p:animEffect filter="image" prLst="opacity: 0.5">
                                      <p:cBhvr rctx="IE">
                                        <p:cTn id="81" dur="indefinite"/>
                                        <p:tgtEl>
                                          <p:spTgt spid="720900">
                                            <p:txEl>
                                              <p:pRg st="6" end="6"/>
                                            </p:txEl>
                                          </p:spTgt>
                                        </p:tgtEl>
                                      </p:cBhvr>
                                    </p:animEffect>
                                  </p:childTnLst>
                                </p:cTn>
                              </p:par>
                              <p:par>
                                <p:cTn id="82" presetID="9" presetClass="emph" presetSubtype="0" nodeType="withEffect">
                                  <p:stCondLst>
                                    <p:cond delay="0"/>
                                  </p:stCondLst>
                                  <p:childTnLst>
                                    <p:set>
                                      <p:cBhvr>
                                        <p:cTn id="83" dur="indefinite"/>
                                        <p:tgtEl>
                                          <p:spTgt spid="720900">
                                            <p:txEl>
                                              <p:pRg st="7" end="7"/>
                                            </p:txEl>
                                          </p:spTgt>
                                        </p:tgtEl>
                                        <p:attrNameLst>
                                          <p:attrName>style.opacity</p:attrName>
                                        </p:attrNameLst>
                                      </p:cBhvr>
                                      <p:to>
                                        <p:strVal val="0.5"/>
                                      </p:to>
                                    </p:set>
                                    <p:animEffect filter="image" prLst="opacity: 0.5">
                                      <p:cBhvr rctx="IE">
                                        <p:cTn id="84" dur="indefinite"/>
                                        <p:tgtEl>
                                          <p:spTgt spid="720900">
                                            <p:txEl>
                                              <p:pRg st="7" end="7"/>
                                            </p:txEl>
                                          </p:spTgt>
                                        </p:tgtEl>
                                      </p:cBhvr>
                                    </p:animEffect>
                                  </p:childTnLst>
                                </p:cTn>
                              </p:par>
                              <p:par>
                                <p:cTn id="85" presetID="9" presetClass="emph" presetSubtype="0" nodeType="withEffect">
                                  <p:stCondLst>
                                    <p:cond delay="0"/>
                                  </p:stCondLst>
                                  <p:childTnLst>
                                    <p:set>
                                      <p:cBhvr>
                                        <p:cTn id="86" dur="indefinite"/>
                                        <p:tgtEl>
                                          <p:spTgt spid="720900">
                                            <p:txEl>
                                              <p:pRg st="8" end="8"/>
                                            </p:txEl>
                                          </p:spTgt>
                                        </p:tgtEl>
                                        <p:attrNameLst>
                                          <p:attrName>style.opacity</p:attrName>
                                        </p:attrNameLst>
                                      </p:cBhvr>
                                      <p:to>
                                        <p:strVal val="0.5"/>
                                      </p:to>
                                    </p:set>
                                    <p:animEffect filter="image" prLst="opacity: 0.5">
                                      <p:cBhvr rctx="IE">
                                        <p:cTn id="87" dur="indefinite"/>
                                        <p:tgtEl>
                                          <p:spTgt spid="720900">
                                            <p:txEl>
                                              <p:pRg st="8" end="8"/>
                                            </p:txEl>
                                          </p:spTgt>
                                        </p:tgtEl>
                                      </p:cBhvr>
                                    </p:animEffect>
                                  </p:childTnLst>
                                </p:cTn>
                              </p:par>
                              <p:par>
                                <p:cTn id="88" presetID="9" presetClass="emph" presetSubtype="0" nodeType="withEffect">
                                  <p:stCondLst>
                                    <p:cond delay="0"/>
                                  </p:stCondLst>
                                  <p:childTnLst>
                                    <p:set>
                                      <p:cBhvr>
                                        <p:cTn id="89" dur="indefinite"/>
                                        <p:tgtEl>
                                          <p:spTgt spid="720900">
                                            <p:txEl>
                                              <p:pRg st="9" end="9"/>
                                            </p:txEl>
                                          </p:spTgt>
                                        </p:tgtEl>
                                        <p:attrNameLst>
                                          <p:attrName>style.opacity</p:attrName>
                                        </p:attrNameLst>
                                      </p:cBhvr>
                                      <p:to>
                                        <p:strVal val="0.5"/>
                                      </p:to>
                                    </p:set>
                                    <p:animEffect filter="image" prLst="opacity: 0.5">
                                      <p:cBhvr rctx="IE">
                                        <p:cTn id="90" dur="indefinite"/>
                                        <p:tgtEl>
                                          <p:spTgt spid="720900">
                                            <p:txEl>
                                              <p:pRg st="9" end="9"/>
                                            </p:txEl>
                                          </p:spTgt>
                                        </p:tgtEl>
                                      </p:cBhvr>
                                    </p:animEffect>
                                  </p:childTnLst>
                                </p:cTn>
                              </p:par>
                              <p:par>
                                <p:cTn id="91" presetID="9" presetClass="emph" presetSubtype="0" nodeType="withEffect">
                                  <p:stCondLst>
                                    <p:cond delay="0"/>
                                  </p:stCondLst>
                                  <p:childTnLst>
                                    <p:set>
                                      <p:cBhvr>
                                        <p:cTn id="92" dur="indefinite"/>
                                        <p:tgtEl>
                                          <p:spTgt spid="720900">
                                            <p:txEl>
                                              <p:pRg st="10" end="10"/>
                                            </p:txEl>
                                          </p:spTgt>
                                        </p:tgtEl>
                                        <p:attrNameLst>
                                          <p:attrName>style.opacity</p:attrName>
                                        </p:attrNameLst>
                                      </p:cBhvr>
                                      <p:to>
                                        <p:strVal val="0.5"/>
                                      </p:to>
                                    </p:set>
                                    <p:animEffect filter="image" prLst="opacity: 0.5">
                                      <p:cBhvr rctx="IE">
                                        <p:cTn id="93" dur="indefinite"/>
                                        <p:tgtEl>
                                          <p:spTgt spid="720900">
                                            <p:txEl>
                                              <p:pRg st="10" end="10"/>
                                            </p:txEl>
                                          </p:spTgt>
                                        </p:tgtEl>
                                      </p:cBhvr>
                                    </p:animEffect>
                                  </p:childTnLst>
                                </p:cTn>
                              </p:par>
                              <p:par>
                                <p:cTn id="94" presetID="9" presetClass="emph" presetSubtype="0" nodeType="withEffect">
                                  <p:stCondLst>
                                    <p:cond delay="0"/>
                                  </p:stCondLst>
                                  <p:childTnLst>
                                    <p:set>
                                      <p:cBhvr>
                                        <p:cTn id="95" dur="indefinite"/>
                                        <p:tgtEl>
                                          <p:spTgt spid="720900">
                                            <p:txEl>
                                              <p:pRg st="11" end="11"/>
                                            </p:txEl>
                                          </p:spTgt>
                                        </p:tgtEl>
                                        <p:attrNameLst>
                                          <p:attrName>style.opacity</p:attrName>
                                        </p:attrNameLst>
                                      </p:cBhvr>
                                      <p:to>
                                        <p:strVal val="0.5"/>
                                      </p:to>
                                    </p:set>
                                    <p:animEffect filter="image" prLst="opacity: 0.5">
                                      <p:cBhvr rctx="IE">
                                        <p:cTn id="96" dur="indefinite"/>
                                        <p:tgtEl>
                                          <p:spTgt spid="720900">
                                            <p:txEl>
                                              <p:pRg st="11" end="11"/>
                                            </p:txEl>
                                          </p:spTgt>
                                        </p:tgtEl>
                                      </p:cBhvr>
                                    </p:animEffect>
                                  </p:childTnLst>
                                </p:cTn>
                              </p:par>
                              <p:par>
                                <p:cTn id="97" presetID="9" presetClass="emph" presetSubtype="0" nodeType="withEffect">
                                  <p:stCondLst>
                                    <p:cond delay="0"/>
                                  </p:stCondLst>
                                  <p:childTnLst>
                                    <p:set>
                                      <p:cBhvr>
                                        <p:cTn id="98" dur="indefinite"/>
                                        <p:tgtEl>
                                          <p:spTgt spid="720900">
                                            <p:txEl>
                                              <p:pRg st="12" end="12"/>
                                            </p:txEl>
                                          </p:spTgt>
                                        </p:tgtEl>
                                        <p:attrNameLst>
                                          <p:attrName>style.opacity</p:attrName>
                                        </p:attrNameLst>
                                      </p:cBhvr>
                                      <p:to>
                                        <p:strVal val="0.5"/>
                                      </p:to>
                                    </p:set>
                                    <p:animEffect filter="image" prLst="opacity: 0.5">
                                      <p:cBhvr rctx="IE">
                                        <p:cTn id="99" dur="indefinite"/>
                                        <p:tgtEl>
                                          <p:spTgt spid="720900">
                                            <p:txEl>
                                              <p:pRg st="12" end="12"/>
                                            </p:txEl>
                                          </p:spTgt>
                                        </p:tgtEl>
                                      </p:cBhvr>
                                    </p:animEffect>
                                  </p:childTnLst>
                                </p:cTn>
                              </p:par>
                              <p:par>
                                <p:cTn id="100" presetID="9" presetClass="emph" presetSubtype="0" nodeType="withEffect">
                                  <p:stCondLst>
                                    <p:cond delay="0"/>
                                  </p:stCondLst>
                                  <p:childTnLst>
                                    <p:set>
                                      <p:cBhvr>
                                        <p:cTn id="101" dur="indefinite"/>
                                        <p:tgtEl>
                                          <p:spTgt spid="720900">
                                            <p:txEl>
                                              <p:pRg st="13" end="13"/>
                                            </p:txEl>
                                          </p:spTgt>
                                        </p:tgtEl>
                                        <p:attrNameLst>
                                          <p:attrName>style.opacity</p:attrName>
                                        </p:attrNameLst>
                                      </p:cBhvr>
                                      <p:to>
                                        <p:strVal val="0.5"/>
                                      </p:to>
                                    </p:set>
                                    <p:animEffect filter="image" prLst="opacity: 0.5">
                                      <p:cBhvr rctx="IE">
                                        <p:cTn id="102" dur="indefinite"/>
                                        <p:tgtEl>
                                          <p:spTgt spid="720900">
                                            <p:txEl>
                                              <p:pRg st="13" end="13"/>
                                            </p:txEl>
                                          </p:spTgt>
                                        </p:tgtEl>
                                      </p:cBhvr>
                                    </p:animEffect>
                                  </p:childTnLst>
                                </p:cTn>
                              </p:par>
                              <p:par>
                                <p:cTn id="103" presetID="9" presetClass="emph" presetSubtype="0" nodeType="withEffect">
                                  <p:stCondLst>
                                    <p:cond delay="0"/>
                                  </p:stCondLst>
                                  <p:childTnLst>
                                    <p:set>
                                      <p:cBhvr>
                                        <p:cTn id="104" dur="indefinite"/>
                                        <p:tgtEl>
                                          <p:spTgt spid="720900">
                                            <p:txEl>
                                              <p:pRg st="14" end="14"/>
                                            </p:txEl>
                                          </p:spTgt>
                                        </p:tgtEl>
                                        <p:attrNameLst>
                                          <p:attrName>style.opacity</p:attrName>
                                        </p:attrNameLst>
                                      </p:cBhvr>
                                      <p:to>
                                        <p:strVal val="0.5"/>
                                      </p:to>
                                    </p:set>
                                    <p:animEffect filter="image" prLst="opacity: 0.5">
                                      <p:cBhvr rctx="IE">
                                        <p:cTn id="105" dur="indefinite"/>
                                        <p:tgtEl>
                                          <p:spTgt spid="720900">
                                            <p:txEl>
                                              <p:pRg st="14" end="14"/>
                                            </p:txEl>
                                          </p:spTgt>
                                        </p:tgtEl>
                                      </p:cBhvr>
                                    </p:animEffect>
                                  </p:childTnLst>
                                </p:cTn>
                              </p:par>
                              <p:par>
                                <p:cTn id="106" presetID="9" presetClass="emph" presetSubtype="0" nodeType="withEffect">
                                  <p:stCondLst>
                                    <p:cond delay="0"/>
                                  </p:stCondLst>
                                  <p:childTnLst>
                                    <p:set>
                                      <p:cBhvr>
                                        <p:cTn id="107" dur="indefinite"/>
                                        <p:tgtEl>
                                          <p:spTgt spid="720900">
                                            <p:txEl>
                                              <p:pRg st="15" end="15"/>
                                            </p:txEl>
                                          </p:spTgt>
                                        </p:tgtEl>
                                        <p:attrNameLst>
                                          <p:attrName>style.opacity</p:attrName>
                                        </p:attrNameLst>
                                      </p:cBhvr>
                                      <p:to>
                                        <p:strVal val="0.5"/>
                                      </p:to>
                                    </p:set>
                                    <p:animEffect filter="image" prLst="opacity: 0.5">
                                      <p:cBhvr rctx="IE">
                                        <p:cTn id="108" dur="indefinite"/>
                                        <p:tgtEl>
                                          <p:spTgt spid="720900">
                                            <p:txEl>
                                              <p:pRg st="15" end="15"/>
                                            </p:txEl>
                                          </p:spTgt>
                                        </p:tgtEl>
                                      </p:cBhvr>
                                    </p:animEffect>
                                  </p:childTnLst>
                                </p:cTn>
                              </p:par>
                              <p:par>
                                <p:cTn id="109" presetID="9" presetClass="emph" presetSubtype="0" nodeType="withEffect">
                                  <p:stCondLst>
                                    <p:cond delay="0"/>
                                  </p:stCondLst>
                                  <p:childTnLst>
                                    <p:set>
                                      <p:cBhvr>
                                        <p:cTn id="110" dur="indefinite"/>
                                        <p:tgtEl>
                                          <p:spTgt spid="720900">
                                            <p:txEl>
                                              <p:pRg st="16" end="16"/>
                                            </p:txEl>
                                          </p:spTgt>
                                        </p:tgtEl>
                                        <p:attrNameLst>
                                          <p:attrName>style.opacity</p:attrName>
                                        </p:attrNameLst>
                                      </p:cBhvr>
                                      <p:to>
                                        <p:strVal val="0.5"/>
                                      </p:to>
                                    </p:set>
                                    <p:animEffect filter="image" prLst="opacity: 0.5">
                                      <p:cBhvr rctx="IE">
                                        <p:cTn id="111" dur="indefinite"/>
                                        <p:tgtEl>
                                          <p:spTgt spid="720900">
                                            <p:txEl>
                                              <p:pRg st="16" end="16"/>
                                            </p:txEl>
                                          </p:spTgt>
                                        </p:tgtEl>
                                      </p:cBhvr>
                                    </p:animEffect>
                                  </p:childTnLst>
                                </p:cTn>
                              </p:par>
                              <p:par>
                                <p:cTn id="112" presetID="9" presetClass="emph" presetSubtype="0" nodeType="withEffect">
                                  <p:stCondLst>
                                    <p:cond delay="0"/>
                                  </p:stCondLst>
                                  <p:childTnLst>
                                    <p:set>
                                      <p:cBhvr>
                                        <p:cTn id="113" dur="indefinite"/>
                                        <p:tgtEl>
                                          <p:spTgt spid="720900">
                                            <p:txEl>
                                              <p:pRg st="17" end="17"/>
                                            </p:txEl>
                                          </p:spTgt>
                                        </p:tgtEl>
                                        <p:attrNameLst>
                                          <p:attrName>style.opacity</p:attrName>
                                        </p:attrNameLst>
                                      </p:cBhvr>
                                      <p:to>
                                        <p:strVal val="0.5"/>
                                      </p:to>
                                    </p:set>
                                    <p:animEffect filter="image" prLst="opacity: 0.5">
                                      <p:cBhvr rctx="IE">
                                        <p:cTn id="114" dur="indefinite"/>
                                        <p:tgtEl>
                                          <p:spTgt spid="720900">
                                            <p:txEl>
                                              <p:pRg st="17" end="17"/>
                                            </p:txEl>
                                          </p:spTgt>
                                        </p:tgtEl>
                                      </p:cBhvr>
                                    </p:animEffect>
                                  </p:childTnLst>
                                </p:cTn>
                              </p:par>
                              <p:par>
                                <p:cTn id="115" presetID="9" presetClass="emph" presetSubtype="0" nodeType="withEffect">
                                  <p:stCondLst>
                                    <p:cond delay="0"/>
                                  </p:stCondLst>
                                  <p:childTnLst>
                                    <p:set>
                                      <p:cBhvr>
                                        <p:cTn id="116" dur="indefinite"/>
                                        <p:tgtEl>
                                          <p:spTgt spid="720900">
                                            <p:txEl>
                                              <p:pRg st="18" end="18"/>
                                            </p:txEl>
                                          </p:spTgt>
                                        </p:tgtEl>
                                        <p:attrNameLst>
                                          <p:attrName>style.opacity</p:attrName>
                                        </p:attrNameLst>
                                      </p:cBhvr>
                                      <p:to>
                                        <p:strVal val="0.5"/>
                                      </p:to>
                                    </p:set>
                                    <p:animEffect filter="image" prLst="opacity: 0.5">
                                      <p:cBhvr rctx="IE">
                                        <p:cTn id="117" dur="indefinite"/>
                                        <p:tgtEl>
                                          <p:spTgt spid="720900">
                                            <p:txEl>
                                              <p:pRg st="18" end="18"/>
                                            </p:txEl>
                                          </p:spTgt>
                                        </p:tgtEl>
                                      </p:cBhvr>
                                    </p:animEffect>
                                  </p:childTnLst>
                                </p:cTn>
                              </p:par>
                              <p:par>
                                <p:cTn id="118" presetID="9" presetClass="emph" presetSubtype="0" nodeType="withEffect">
                                  <p:stCondLst>
                                    <p:cond delay="0"/>
                                  </p:stCondLst>
                                  <p:childTnLst>
                                    <p:set>
                                      <p:cBhvr>
                                        <p:cTn id="119" dur="indefinite"/>
                                        <p:tgtEl>
                                          <p:spTgt spid="720900">
                                            <p:txEl>
                                              <p:pRg st="19" end="19"/>
                                            </p:txEl>
                                          </p:spTgt>
                                        </p:tgtEl>
                                        <p:attrNameLst>
                                          <p:attrName>style.opacity</p:attrName>
                                        </p:attrNameLst>
                                      </p:cBhvr>
                                      <p:to>
                                        <p:strVal val="0.5"/>
                                      </p:to>
                                    </p:set>
                                    <p:animEffect filter="image" prLst="opacity: 0.5">
                                      <p:cBhvr rctx="IE">
                                        <p:cTn id="120" dur="indefinite"/>
                                        <p:tgtEl>
                                          <p:spTgt spid="720900">
                                            <p:txEl>
                                              <p:pRg st="19" end="19"/>
                                            </p:txEl>
                                          </p:spTgt>
                                        </p:tgtEl>
                                      </p:cBhvr>
                                    </p:animEffec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nodeType="clickEffect">
                                  <p:stCondLst>
                                    <p:cond delay="0"/>
                                  </p:stCondLst>
                                  <p:childTnLst>
                                    <p:set>
                                      <p:cBhvr>
                                        <p:cTn id="124" dur="1" fill="hold">
                                          <p:stCondLst>
                                            <p:cond delay="0"/>
                                          </p:stCondLst>
                                        </p:cTn>
                                        <p:tgtEl>
                                          <p:spTgt spid="2">
                                            <p:txEl>
                                              <p:pRg st="7" end="7"/>
                                            </p:txEl>
                                          </p:spTgt>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2">
                                            <p:txEl>
                                              <p:pRg st="8" end="8"/>
                                            </p:txEl>
                                          </p:spTgt>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2">
                                            <p:txEl>
                                              <p:pRg st="9" end="9"/>
                                            </p:txEl>
                                          </p:spTgt>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2">
                                            <p:txEl>
                                              <p:pRg st="10" end="10"/>
                                            </p:txEl>
                                          </p:spTgt>
                                        </p:tgtEl>
                                        <p:attrNameLst>
                                          <p:attrName>style.visibility</p:attrName>
                                        </p:attrNameLst>
                                      </p:cBhvr>
                                      <p:to>
                                        <p:strVal val="visible"/>
                                      </p:to>
                                    </p:set>
                                  </p:childTnLst>
                                </p:cTn>
                              </p:par>
                              <p:par>
                                <p:cTn id="131" presetID="1" presetClass="entr" presetSubtype="0" fill="hold" nodeType="withEffect">
                                  <p:stCondLst>
                                    <p:cond delay="0"/>
                                  </p:stCondLst>
                                  <p:childTnLst>
                                    <p:set>
                                      <p:cBhvr>
                                        <p:cTn id="132" dur="1" fill="hold">
                                          <p:stCondLst>
                                            <p:cond delay="0"/>
                                          </p:stCondLst>
                                        </p:cTn>
                                        <p:tgtEl>
                                          <p:spTgt spid="2">
                                            <p:txEl>
                                              <p:pRg st="11" end="11"/>
                                            </p:txEl>
                                          </p:spTgt>
                                        </p:tgtEl>
                                        <p:attrNameLst>
                                          <p:attrName>style.visibility</p:attrName>
                                        </p:attrNameLst>
                                      </p:cBhvr>
                                      <p:to>
                                        <p:strVal val="visible"/>
                                      </p:to>
                                    </p:set>
                                  </p:childTnLst>
                                </p:cTn>
                              </p:par>
                              <p:par>
                                <p:cTn id="133" presetID="1" presetClass="entr" presetSubtype="0" fill="hold" nodeType="withEffect">
                                  <p:stCondLst>
                                    <p:cond delay="0"/>
                                  </p:stCondLst>
                                  <p:childTnLst>
                                    <p:set>
                                      <p:cBhvr>
                                        <p:cTn id="134" dur="1" fill="hold">
                                          <p:stCondLst>
                                            <p:cond delay="0"/>
                                          </p:stCondLst>
                                        </p:cTn>
                                        <p:tgtEl>
                                          <p:spTgt spid="2">
                                            <p:txEl>
                                              <p:pRg st="12" end="12"/>
                                            </p:txEl>
                                          </p:spTgt>
                                        </p:tgtEl>
                                        <p:attrNameLst>
                                          <p:attrName>style.visibility</p:attrName>
                                        </p:attrNameLst>
                                      </p:cBhvr>
                                      <p:to>
                                        <p:strVal val="visible"/>
                                      </p:to>
                                    </p:set>
                                  </p:childTnLst>
                                </p:cTn>
                              </p:par>
                              <p:par>
                                <p:cTn id="135" presetID="1" presetClass="entr" presetSubtype="0" fill="hold" nodeType="withEffect">
                                  <p:stCondLst>
                                    <p:cond delay="0"/>
                                  </p:stCondLst>
                                  <p:childTnLst>
                                    <p:set>
                                      <p:cBhvr>
                                        <p:cTn id="136" dur="1" fill="hold">
                                          <p:stCondLst>
                                            <p:cond delay="0"/>
                                          </p:stCondLst>
                                        </p:cTn>
                                        <p:tgtEl>
                                          <p:spTgt spid="2">
                                            <p:txEl>
                                              <p:pRg st="13" end="13"/>
                                            </p:txEl>
                                          </p:spTgt>
                                        </p:tgtEl>
                                        <p:attrNameLst>
                                          <p:attrName>style.visibility</p:attrName>
                                        </p:attrNameLst>
                                      </p:cBhvr>
                                      <p:to>
                                        <p:strVal val="visible"/>
                                      </p:to>
                                    </p:set>
                                  </p:childTnLst>
                                </p:cTn>
                              </p:par>
                              <p:par>
                                <p:cTn id="137" presetID="1" presetClass="entr" presetSubtype="0" fill="hold" nodeType="withEffect">
                                  <p:stCondLst>
                                    <p:cond delay="0"/>
                                  </p:stCondLst>
                                  <p:childTnLst>
                                    <p:set>
                                      <p:cBhvr>
                                        <p:cTn id="138" dur="1" fill="hold">
                                          <p:stCondLst>
                                            <p:cond delay="0"/>
                                          </p:stCondLst>
                                        </p:cTn>
                                        <p:tgtEl>
                                          <p:spTgt spid="2">
                                            <p:txEl>
                                              <p:pRg st="14" end="14"/>
                                            </p:txEl>
                                          </p:spTgt>
                                        </p:tgtEl>
                                        <p:attrNameLst>
                                          <p:attrName>style.visibility</p:attrName>
                                        </p:attrNameLst>
                                      </p:cBhvr>
                                      <p:to>
                                        <p:strVal val="visible"/>
                                      </p:to>
                                    </p:set>
                                  </p:childTnLst>
                                </p:cTn>
                              </p:par>
                              <p:par>
                                <p:cTn id="139" presetID="1" presetClass="entr" presetSubtype="0" fill="hold" nodeType="withEffect">
                                  <p:stCondLst>
                                    <p:cond delay="0"/>
                                  </p:stCondLst>
                                  <p:childTnLst>
                                    <p:set>
                                      <p:cBhvr>
                                        <p:cTn id="140"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1" presetClass="mediacall" presetSubtype="0" fill="hold" nodeType="clickEffect">
                                  <p:stCondLst>
                                    <p:cond delay="0"/>
                                  </p:stCondLst>
                                  <p:childTnLst>
                                    <p:cmd type="call" cmd="playFrom(0.0)">
                                      <p:cBhvr>
                                        <p:cTn id="144" dur="1661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5"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922" name="Rectangle 2"/>
          <p:cNvSpPr>
            <a:spLocks noGrp="1" noChangeArrowheads="1"/>
          </p:cNvSpPr>
          <p:nvPr>
            <p:ph type="title"/>
          </p:nvPr>
        </p:nvSpPr>
        <p:spPr>
          <a:xfrm>
            <a:off x="687388" y="192646"/>
            <a:ext cx="11693587" cy="838200"/>
          </a:xfrm>
        </p:spPr>
        <p:txBody>
          <a:bodyPr>
            <a:normAutofit/>
          </a:bodyPr>
          <a:lstStyle/>
          <a:p>
            <a:r>
              <a:rPr lang="es-ES_tradnl" altLang="es-AR" dirty="0"/>
              <a:t>Archivos </a:t>
            </a:r>
            <a:r>
              <a:rPr lang="es-ES_tradnl" altLang="es-AR" dirty="0">
                <a:sym typeface="Wingdings" pitchFamily="2" charset="2"/>
              </a:rPr>
              <a:t></a:t>
            </a:r>
            <a:r>
              <a:rPr lang="es-ES_tradnl" altLang="es-AR" dirty="0"/>
              <a:t> </a:t>
            </a:r>
            <a:r>
              <a:rPr lang="es-ES_tradnl" altLang="es-AR" dirty="0" err="1"/>
              <a:t>Merge</a:t>
            </a:r>
            <a:r>
              <a:rPr lang="es-ES_tradnl" altLang="es-AR" dirty="0"/>
              <a:t> N archivos con repetición</a:t>
            </a:r>
            <a:endParaRPr lang="es-ES" altLang="es-AR" dirty="0"/>
          </a:p>
        </p:txBody>
      </p:sp>
      <p:sp>
        <p:nvSpPr>
          <p:cNvPr id="721923" name="Rectangle 3"/>
          <p:cNvSpPr>
            <a:spLocks noGrp="1" noChangeArrowheads="1"/>
          </p:cNvSpPr>
          <p:nvPr>
            <p:ph idx="1"/>
          </p:nvPr>
        </p:nvSpPr>
        <p:spPr>
          <a:xfrm>
            <a:off x="687388" y="1233268"/>
            <a:ext cx="6115748" cy="4889679"/>
          </a:xfrm>
        </p:spPr>
        <p:txBody>
          <a:bodyPr>
            <a:normAutofit/>
          </a:bodyPr>
          <a:lstStyle/>
          <a:p>
            <a:pPr>
              <a:lnSpc>
                <a:spcPct val="120000"/>
              </a:lnSpc>
              <a:spcBef>
                <a:spcPts val="0"/>
              </a:spcBef>
              <a:buFont typeface="Wingdings" panose="05000000000000000000" pitchFamily="2" charset="2"/>
              <a:buNone/>
            </a:pPr>
            <a:endParaRPr lang="es-ES" altLang="es-AR" sz="1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Read</a:t>
            </a:r>
            <a:r>
              <a:rPr lang="es-ES" altLang="es-AR" sz="1600" dirty="0">
                <a:latin typeface="Courier New" panose="02070309020205020404" pitchFamily="49" charset="0"/>
              </a:rPr>
              <a:t>(n)</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for</a:t>
            </a:r>
            <a:r>
              <a:rPr lang="es-ES" altLang="es-AR" sz="1600" dirty="0">
                <a:latin typeface="Courier New" panose="02070309020205020404" pitchFamily="49" charset="0"/>
              </a:rPr>
              <a:t> i:= 1 to n do </a:t>
            </a:r>
            <a:r>
              <a:rPr lang="es-ES" altLang="es-AR" sz="1600" dirty="0" err="1">
                <a:latin typeface="Courier New" panose="02070309020205020404" pitchFamily="49" charset="0"/>
              </a:rPr>
              <a:t>begin</a:t>
            </a:r>
            <a:endParaRPr lang="es-ES" altLang="es-AR" sz="16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assign</a:t>
            </a:r>
            <a:r>
              <a:rPr lang="es-ES" altLang="es-AR" sz="1600" dirty="0">
                <a:latin typeface="Courier New" panose="02070309020205020404" pitchFamily="49" charset="0"/>
              </a:rPr>
              <a:t> (</a:t>
            </a:r>
            <a:r>
              <a:rPr lang="es-ES" altLang="es-AR" sz="1600" dirty="0" err="1">
                <a:latin typeface="Courier New" panose="02070309020205020404" pitchFamily="49" charset="0"/>
              </a:rPr>
              <a:t>deta</a:t>
            </a:r>
            <a:r>
              <a:rPr lang="es-ES" altLang="es-AR" sz="1600" dirty="0">
                <a:latin typeface="Courier New" panose="02070309020205020404" pitchFamily="49" charset="0"/>
              </a:rPr>
              <a:t>[i], '</a:t>
            </a:r>
            <a:r>
              <a:rPr lang="es-ES" altLang="es-AR" sz="1600" dirty="0" err="1">
                <a:latin typeface="Courier New" panose="02070309020205020404" pitchFamily="49" charset="0"/>
              </a:rPr>
              <a:t>det</a:t>
            </a:r>
            <a:r>
              <a:rPr lang="es-ES" altLang="es-AR" sz="1600" dirty="0">
                <a:latin typeface="Courier New" panose="02070309020205020404" pitchFamily="49" charset="0"/>
              </a:rPr>
              <a:t>'+i);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b="1" dirty="0">
                <a:solidFill>
                  <a:srgbClr val="00B050"/>
                </a:solidFill>
                <a:latin typeface="Courier New" panose="02070309020205020404" pitchFamily="49" charset="0"/>
              </a:rPr>
              <a:t>{ ojo lo anterior es incompatible en tipos}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reset</a:t>
            </a:r>
            <a:r>
              <a:rPr lang="es-ES" altLang="es-AR" sz="1600" dirty="0">
                <a:latin typeface="Courier New" panose="02070309020205020404" pitchFamily="49" charset="0"/>
              </a:rPr>
              <a:t>( </a:t>
            </a:r>
            <a:r>
              <a:rPr lang="es-ES" altLang="es-AR" sz="1600" dirty="0" err="1">
                <a:latin typeface="Courier New" panose="02070309020205020404" pitchFamily="49" charset="0"/>
              </a:rPr>
              <a:t>deta</a:t>
            </a:r>
            <a:r>
              <a:rPr lang="es-ES" altLang="es-AR" sz="1600" dirty="0">
                <a:latin typeface="Courier New" panose="02070309020205020404" pitchFamily="49" charset="0"/>
              </a:rPr>
              <a:t>[i]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leer( </a:t>
            </a:r>
            <a:r>
              <a:rPr lang="es-ES" altLang="es-AR" sz="1600" dirty="0" err="1">
                <a:latin typeface="Courier New" panose="02070309020205020404" pitchFamily="49" charset="0"/>
              </a:rPr>
              <a:t>deta</a:t>
            </a:r>
            <a:r>
              <a:rPr lang="es-ES" altLang="es-AR" sz="1600" dirty="0">
                <a:latin typeface="Courier New" panose="02070309020205020404" pitchFamily="49" charset="0"/>
              </a:rPr>
              <a:t>[i], </a:t>
            </a:r>
            <a:r>
              <a:rPr lang="es-ES" altLang="es-AR" sz="1600" dirty="0" err="1">
                <a:latin typeface="Courier New" panose="02070309020205020404" pitchFamily="49" charset="0"/>
              </a:rPr>
              <a:t>reg_det</a:t>
            </a:r>
            <a:r>
              <a:rPr lang="es-ES" altLang="es-AR" sz="1600" dirty="0">
                <a:latin typeface="Courier New" panose="02070309020205020404" pitchFamily="49" charset="0"/>
              </a:rPr>
              <a:t>[i] );</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end</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assign</a:t>
            </a:r>
            <a:r>
              <a:rPr lang="es-ES" altLang="es-AR" sz="1600" dirty="0">
                <a:latin typeface="Courier New" panose="02070309020205020404" pitchFamily="49" charset="0"/>
              </a:rPr>
              <a:t> (mae1, 'maestro'); </a:t>
            </a:r>
            <a:r>
              <a:rPr lang="es-ES" altLang="es-AR" sz="1600" dirty="0" err="1">
                <a:latin typeface="Courier New" panose="02070309020205020404" pitchFamily="49" charset="0"/>
              </a:rPr>
              <a:t>rewrite</a:t>
            </a:r>
            <a:r>
              <a:rPr lang="es-ES" altLang="es-AR" sz="1600" dirty="0">
                <a:latin typeface="Courier New" panose="02070309020205020404" pitchFamily="49" charset="0"/>
              </a:rPr>
              <a:t> (mae1);</a:t>
            </a:r>
          </a:p>
          <a:p>
            <a:pPr>
              <a:lnSpc>
                <a:spcPct val="120000"/>
              </a:lnSpc>
              <a:spcBef>
                <a:spcPts val="0"/>
              </a:spcBef>
              <a:buFont typeface="Wingdings" panose="05000000000000000000" pitchFamily="2" charset="2"/>
              <a:buNone/>
            </a:pPr>
            <a:r>
              <a:rPr lang="es-ES" altLang="es-AR" sz="1600" dirty="0">
                <a:latin typeface="Courier New" panose="02070309020205020404" pitchFamily="49" charset="0"/>
              </a:rPr>
              <a:t>  </a:t>
            </a:r>
            <a:r>
              <a:rPr lang="es-ES" altLang="es-AR" sz="1600" dirty="0" err="1">
                <a:latin typeface="Courier New" panose="02070309020205020404" pitchFamily="49" charset="0"/>
              </a:rPr>
              <a:t>minimo</a:t>
            </a:r>
            <a:r>
              <a:rPr lang="es-ES" altLang="es-AR" sz="1600" dirty="0">
                <a:latin typeface="Courier New" panose="02070309020205020404" pitchFamily="49" charset="0"/>
              </a:rPr>
              <a:t> (</a:t>
            </a:r>
            <a:r>
              <a:rPr lang="es-ES" altLang="es-AR" sz="1600" dirty="0" err="1">
                <a:latin typeface="Courier New" panose="02070309020205020404" pitchFamily="49" charset="0"/>
              </a:rPr>
              <a:t>reg_det</a:t>
            </a:r>
            <a:r>
              <a:rPr lang="es-ES" altLang="es-AR" sz="1600" dirty="0">
                <a:latin typeface="Courier New" panose="02070309020205020404" pitchFamily="49" charset="0"/>
              </a:rPr>
              <a:t>, min, </a:t>
            </a:r>
            <a:r>
              <a:rPr lang="es-ES" altLang="es-AR" sz="1600" dirty="0" err="1">
                <a:latin typeface="Courier New" panose="02070309020205020404" pitchFamily="49" charset="0"/>
              </a:rPr>
              <a:t>deta</a:t>
            </a:r>
            <a:r>
              <a:rPr lang="es-ES" altLang="es-AR" sz="1600" dirty="0">
                <a:latin typeface="Courier New" panose="02070309020205020404" pitchFamily="49" charset="0"/>
              </a:rPr>
              <a:t>);</a:t>
            </a:r>
          </a:p>
          <a:p>
            <a:pPr>
              <a:lnSpc>
                <a:spcPct val="120000"/>
              </a:lnSpc>
              <a:spcBef>
                <a:spcPts val="0"/>
              </a:spcBef>
              <a:buFont typeface="Wingdings" panose="05000000000000000000" pitchFamily="2" charset="2"/>
              <a:buNone/>
            </a:pPr>
            <a:endParaRPr lang="es-ES" altLang="es-AR" sz="1400" dirty="0">
              <a:latin typeface="Courier New" panose="02070309020205020404" pitchFamily="49" charset="0"/>
            </a:endParaRP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D79CCBF9-166D-4690-9E70-93C174C5213B}" type="slidenum">
              <a:rPr lang="es-ES" altLang="es-AR"/>
              <a:pPr/>
              <a:t>22</a:t>
            </a:fld>
            <a:endParaRPr lang="es-ES" altLang="es-AR"/>
          </a:p>
        </p:txBody>
      </p:sp>
      <p:sp>
        <p:nvSpPr>
          <p:cNvPr id="721924" name="Rectangle 4"/>
          <p:cNvSpPr>
            <a:spLocks noGrp="1" noChangeArrowheads="1"/>
          </p:cNvSpPr>
          <p:nvPr>
            <p:ph type="body" sz="half" idx="4294967295"/>
          </p:nvPr>
        </p:nvSpPr>
        <p:spPr>
          <a:xfrm>
            <a:off x="7475538" y="1905000"/>
            <a:ext cx="4716462" cy="4114800"/>
          </a:xfrm>
        </p:spPr>
        <p:txBody>
          <a:bodyPr>
            <a:normAutofit/>
          </a:bodyPr>
          <a:lstStyle/>
          <a:p>
            <a:pPr>
              <a:lnSpc>
                <a:spcPct val="80000"/>
              </a:lnSpc>
              <a:buFont typeface="Wingdings" panose="05000000000000000000" pitchFamily="2" charset="2"/>
              <a:buNone/>
            </a:pPr>
            <a:r>
              <a:rPr lang="es-ES" altLang="es-AR" sz="1600" dirty="0">
                <a:latin typeface="Courier New" panose="02070309020205020404" pitchFamily="49" charset="0"/>
              </a:rPr>
              <a:t> </a:t>
            </a:r>
          </a:p>
        </p:txBody>
      </p:sp>
      <p:sp>
        <p:nvSpPr>
          <p:cNvPr id="2" name="CuadroTexto 1">
            <a:extLst>
              <a:ext uri="{FF2B5EF4-FFF2-40B4-BE49-F238E27FC236}">
                <a16:creationId xmlns:a16="http://schemas.microsoft.com/office/drawing/2014/main" xmlns="" id="{B7CA0F71-AA8D-6148-BB74-7DB43751AAD9}"/>
              </a:ext>
            </a:extLst>
          </p:cNvPr>
          <p:cNvSpPr txBox="1"/>
          <p:nvPr/>
        </p:nvSpPr>
        <p:spPr>
          <a:xfrm>
            <a:off x="5815584" y="1905000"/>
            <a:ext cx="6376416" cy="3693319"/>
          </a:xfrm>
          <a:prstGeom prst="rect">
            <a:avLst/>
          </a:prstGeom>
          <a:noFill/>
        </p:spPr>
        <p:txBody>
          <a:bodyPr wrap="square" rtlCol="0">
            <a:spAutoFit/>
          </a:bodyPr>
          <a:lstStyle/>
          <a:p>
            <a:pPr>
              <a:lnSpc>
                <a:spcPct val="120000"/>
              </a:lnSpc>
              <a:spcBef>
                <a:spcPts val="0"/>
              </a:spcBef>
              <a:buFont typeface="Wingdings" panose="05000000000000000000" pitchFamily="2" charset="2"/>
              <a:buNone/>
            </a:pPr>
            <a:r>
              <a:rPr lang="es-ES" altLang="es-AR" dirty="0" err="1">
                <a:latin typeface="Courier New" panose="02070309020205020404" pitchFamily="49" charset="0"/>
              </a:rPr>
              <a:t>while</a:t>
            </a:r>
            <a:r>
              <a:rPr lang="es-ES" altLang="es-AR" dirty="0">
                <a:latin typeface="Courier New" panose="02070309020205020404" pitchFamily="49" charset="0"/>
              </a:rPr>
              <a:t> (</a:t>
            </a:r>
            <a:r>
              <a:rPr lang="es-ES" altLang="es-AR" dirty="0" err="1">
                <a:latin typeface="Courier New" panose="02070309020205020404" pitchFamily="49" charset="0"/>
              </a:rPr>
              <a:t>min.cod</a:t>
            </a:r>
            <a:r>
              <a:rPr lang="es-ES" altLang="es-AR" dirty="0">
                <a:latin typeface="Courier New" panose="02070309020205020404" pitchFamily="49" charset="0"/>
              </a:rPr>
              <a:t> &lt;&gt; </a:t>
            </a:r>
            <a:r>
              <a:rPr lang="es-ES" altLang="es-AR" dirty="0" err="1">
                <a:latin typeface="Courier New" panose="02070309020205020404" pitchFamily="49" charset="0"/>
              </a:rPr>
              <a:t>valoralto</a:t>
            </a:r>
            <a:r>
              <a:rPr lang="es-ES" altLang="es-AR" dirty="0">
                <a:latin typeface="Courier New" panose="02070309020205020404" pitchFamily="49" charset="0"/>
              </a:rPr>
              <a:t>) do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regm.cod</a:t>
            </a:r>
            <a:r>
              <a:rPr lang="es-ES" altLang="es-AR" dirty="0">
                <a:latin typeface="Courier New" panose="02070309020205020404" pitchFamily="49" charset="0"/>
              </a:rPr>
              <a:t> := </a:t>
            </a:r>
            <a:r>
              <a:rPr lang="es-ES" altLang="es-AR" dirty="0" err="1">
                <a:latin typeface="Courier New" panose="02070309020205020404" pitchFamily="49" charset="0"/>
              </a:rPr>
              <a:t>min.cod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regm.total</a:t>
            </a:r>
            <a:r>
              <a:rPr lang="es-ES" altLang="es-AR" dirty="0">
                <a:latin typeface="Courier New" panose="02070309020205020404" pitchFamily="49" charset="0"/>
              </a:rPr>
              <a:t> := 0;</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while</a:t>
            </a:r>
            <a:r>
              <a:rPr lang="es-ES" altLang="es-AR" dirty="0">
                <a:latin typeface="Courier New" panose="02070309020205020404" pitchFamily="49" charset="0"/>
              </a:rPr>
              <a:t> (</a:t>
            </a:r>
            <a:r>
              <a:rPr lang="es-ES" altLang="es-AR" dirty="0" err="1">
                <a:latin typeface="Courier New" panose="02070309020205020404" pitchFamily="49" charset="0"/>
              </a:rPr>
              <a:t>regm.cod</a:t>
            </a:r>
            <a:r>
              <a:rPr lang="es-ES" altLang="es-AR" dirty="0">
                <a:latin typeface="Courier New" panose="02070309020205020404" pitchFamily="49" charset="0"/>
              </a:rPr>
              <a:t> = </a:t>
            </a:r>
            <a:r>
              <a:rPr lang="es-ES" altLang="es-AR" dirty="0" err="1">
                <a:latin typeface="Courier New" panose="02070309020205020404" pitchFamily="49" charset="0"/>
              </a:rPr>
              <a:t>min.cod</a:t>
            </a:r>
            <a:r>
              <a:rPr lang="es-ES" altLang="es-AR" dirty="0">
                <a:latin typeface="Courier New" panose="02070309020205020404" pitchFamily="49" charset="0"/>
              </a:rPr>
              <a:t> ) do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regm.total</a:t>
            </a:r>
            <a:r>
              <a:rPr lang="es-ES" altLang="es-AR" dirty="0">
                <a:latin typeface="Courier New" panose="02070309020205020404" pitchFamily="49" charset="0"/>
              </a:rPr>
              <a:t> := </a:t>
            </a:r>
            <a:r>
              <a:rPr lang="es-ES" altLang="es-AR" dirty="0" err="1">
                <a:latin typeface="Courier New" panose="02070309020205020404" pitchFamily="49" charset="0"/>
              </a:rPr>
              <a:t>regm.total</a:t>
            </a:r>
            <a:r>
              <a:rPr lang="es-ES" altLang="es-AR"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min.montoVenta</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minimo</a:t>
            </a:r>
            <a:r>
              <a:rPr lang="es-ES" altLang="es-AR" dirty="0">
                <a:latin typeface="Courier New" panose="02070309020205020404" pitchFamily="49" charset="0"/>
              </a:rPr>
              <a:t> (regd1, regd2, regd3, min);</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write</a:t>
            </a:r>
            <a:r>
              <a:rPr lang="es-ES" altLang="es-AR" dirty="0">
                <a:latin typeface="Courier New" panose="02070309020205020404" pitchFamily="49" charset="0"/>
              </a:rPr>
              <a:t>(mae1, </a:t>
            </a:r>
            <a:r>
              <a:rPr lang="es-ES" altLang="es-AR" dirty="0" err="1">
                <a:latin typeface="Courier New" panose="02070309020205020404" pitchFamily="49" charset="0"/>
              </a:rPr>
              <a:t>regm</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r>
              <a:rPr lang="es-ES" altLang="es-AR" sz="1050" dirty="0"/>
              <a:t>    </a:t>
            </a:r>
            <a:endParaRPr lang="es-AR" dirty="0"/>
          </a:p>
          <a:p>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endParaRPr lang="es-AR" dirty="0"/>
          </a:p>
        </p:txBody>
      </p:sp>
      <p:pic>
        <p:nvPicPr>
          <p:cNvPr id="3" name="c2_22" descr="c2_22">
            <a:hlinkClick r:id="" action="ppaction://media"/>
            <a:extLst>
              <a:ext uri="{FF2B5EF4-FFF2-40B4-BE49-F238E27FC236}">
                <a16:creationId xmlns:a16="http://schemas.microsoft.com/office/drawing/2014/main" xmlns="" id="{FF72B867-FC5D-6948-AAA6-2138DFFA99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750206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192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2192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2192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2192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2192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2192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2192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2192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21923">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21923">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9" presetClass="emph" presetSubtype="0" nodeType="clickEffect">
                                  <p:stCondLst>
                                    <p:cond delay="0"/>
                                  </p:stCondLst>
                                  <p:childTnLst>
                                    <p:set>
                                      <p:cBhvr>
                                        <p:cTn id="28" dur="indefinite"/>
                                        <p:tgtEl>
                                          <p:spTgt spid="721923">
                                            <p:txEl>
                                              <p:pRg st="1" end="1"/>
                                            </p:txEl>
                                          </p:spTgt>
                                        </p:tgtEl>
                                        <p:attrNameLst>
                                          <p:attrName>style.opacity</p:attrName>
                                        </p:attrNameLst>
                                      </p:cBhvr>
                                      <p:to>
                                        <p:strVal val="0.5"/>
                                      </p:to>
                                    </p:set>
                                    <p:animEffect filter="image" prLst="opacity: 0.5">
                                      <p:cBhvr rctx="IE">
                                        <p:cTn id="29" dur="indefinite"/>
                                        <p:tgtEl>
                                          <p:spTgt spid="721923">
                                            <p:txEl>
                                              <p:pRg st="1" end="1"/>
                                            </p:txEl>
                                          </p:spTgt>
                                        </p:tgtEl>
                                      </p:cBhvr>
                                    </p:animEffect>
                                  </p:childTnLst>
                                </p:cTn>
                              </p:par>
                              <p:par>
                                <p:cTn id="30" presetID="9" presetClass="emph" presetSubtype="0" nodeType="withEffect">
                                  <p:stCondLst>
                                    <p:cond delay="0"/>
                                  </p:stCondLst>
                                  <p:childTnLst>
                                    <p:set>
                                      <p:cBhvr>
                                        <p:cTn id="31" dur="indefinite"/>
                                        <p:tgtEl>
                                          <p:spTgt spid="721923">
                                            <p:txEl>
                                              <p:pRg st="2" end="2"/>
                                            </p:txEl>
                                          </p:spTgt>
                                        </p:tgtEl>
                                        <p:attrNameLst>
                                          <p:attrName>style.opacity</p:attrName>
                                        </p:attrNameLst>
                                      </p:cBhvr>
                                      <p:to>
                                        <p:strVal val="0.5"/>
                                      </p:to>
                                    </p:set>
                                    <p:animEffect filter="image" prLst="opacity: 0.5">
                                      <p:cBhvr rctx="IE">
                                        <p:cTn id="32" dur="indefinite"/>
                                        <p:tgtEl>
                                          <p:spTgt spid="721923">
                                            <p:txEl>
                                              <p:pRg st="2" end="2"/>
                                            </p:txEl>
                                          </p:spTgt>
                                        </p:tgtEl>
                                      </p:cBhvr>
                                    </p:animEffect>
                                  </p:childTnLst>
                                </p:cTn>
                              </p:par>
                              <p:par>
                                <p:cTn id="33" presetID="9" presetClass="emph" presetSubtype="0" nodeType="withEffect">
                                  <p:stCondLst>
                                    <p:cond delay="0"/>
                                  </p:stCondLst>
                                  <p:childTnLst>
                                    <p:set>
                                      <p:cBhvr>
                                        <p:cTn id="34" dur="indefinite"/>
                                        <p:tgtEl>
                                          <p:spTgt spid="721923">
                                            <p:txEl>
                                              <p:pRg st="3" end="3"/>
                                            </p:txEl>
                                          </p:spTgt>
                                        </p:tgtEl>
                                        <p:attrNameLst>
                                          <p:attrName>style.opacity</p:attrName>
                                        </p:attrNameLst>
                                      </p:cBhvr>
                                      <p:to>
                                        <p:strVal val="0.5"/>
                                      </p:to>
                                    </p:set>
                                    <p:animEffect filter="image" prLst="opacity: 0.5">
                                      <p:cBhvr rctx="IE">
                                        <p:cTn id="35" dur="indefinite"/>
                                        <p:tgtEl>
                                          <p:spTgt spid="721923">
                                            <p:txEl>
                                              <p:pRg st="3" end="3"/>
                                            </p:txEl>
                                          </p:spTgt>
                                        </p:tgtEl>
                                      </p:cBhvr>
                                    </p:animEffect>
                                  </p:childTnLst>
                                </p:cTn>
                              </p:par>
                              <p:par>
                                <p:cTn id="36" presetID="9" presetClass="emph" presetSubtype="0" nodeType="withEffect">
                                  <p:stCondLst>
                                    <p:cond delay="0"/>
                                  </p:stCondLst>
                                  <p:childTnLst>
                                    <p:set>
                                      <p:cBhvr>
                                        <p:cTn id="37" dur="indefinite"/>
                                        <p:tgtEl>
                                          <p:spTgt spid="721923">
                                            <p:txEl>
                                              <p:pRg st="4" end="4"/>
                                            </p:txEl>
                                          </p:spTgt>
                                        </p:tgtEl>
                                        <p:attrNameLst>
                                          <p:attrName>style.opacity</p:attrName>
                                        </p:attrNameLst>
                                      </p:cBhvr>
                                      <p:to>
                                        <p:strVal val="0.5"/>
                                      </p:to>
                                    </p:set>
                                    <p:animEffect filter="image" prLst="opacity: 0.5">
                                      <p:cBhvr rctx="IE">
                                        <p:cTn id="38" dur="indefinite"/>
                                        <p:tgtEl>
                                          <p:spTgt spid="721923">
                                            <p:txEl>
                                              <p:pRg st="4" end="4"/>
                                            </p:txEl>
                                          </p:spTgt>
                                        </p:tgtEl>
                                      </p:cBhvr>
                                    </p:animEffect>
                                  </p:childTnLst>
                                </p:cTn>
                              </p:par>
                              <p:par>
                                <p:cTn id="39" presetID="9" presetClass="emph" presetSubtype="0" nodeType="withEffect">
                                  <p:stCondLst>
                                    <p:cond delay="0"/>
                                  </p:stCondLst>
                                  <p:childTnLst>
                                    <p:set>
                                      <p:cBhvr>
                                        <p:cTn id="40" dur="indefinite"/>
                                        <p:tgtEl>
                                          <p:spTgt spid="721923">
                                            <p:txEl>
                                              <p:pRg st="5" end="5"/>
                                            </p:txEl>
                                          </p:spTgt>
                                        </p:tgtEl>
                                        <p:attrNameLst>
                                          <p:attrName>style.opacity</p:attrName>
                                        </p:attrNameLst>
                                      </p:cBhvr>
                                      <p:to>
                                        <p:strVal val="0.5"/>
                                      </p:to>
                                    </p:set>
                                    <p:animEffect filter="image" prLst="opacity: 0.5">
                                      <p:cBhvr rctx="IE">
                                        <p:cTn id="41" dur="indefinite"/>
                                        <p:tgtEl>
                                          <p:spTgt spid="721923">
                                            <p:txEl>
                                              <p:pRg st="5" end="5"/>
                                            </p:txEl>
                                          </p:spTgt>
                                        </p:tgtEl>
                                      </p:cBhvr>
                                    </p:animEffect>
                                  </p:childTnLst>
                                </p:cTn>
                              </p:par>
                              <p:par>
                                <p:cTn id="42" presetID="9" presetClass="emph" presetSubtype="0" nodeType="withEffect">
                                  <p:stCondLst>
                                    <p:cond delay="0"/>
                                  </p:stCondLst>
                                  <p:childTnLst>
                                    <p:set>
                                      <p:cBhvr>
                                        <p:cTn id="43" dur="indefinite"/>
                                        <p:tgtEl>
                                          <p:spTgt spid="721923">
                                            <p:txEl>
                                              <p:pRg st="6" end="6"/>
                                            </p:txEl>
                                          </p:spTgt>
                                        </p:tgtEl>
                                        <p:attrNameLst>
                                          <p:attrName>style.opacity</p:attrName>
                                        </p:attrNameLst>
                                      </p:cBhvr>
                                      <p:to>
                                        <p:strVal val="0.5"/>
                                      </p:to>
                                    </p:set>
                                    <p:animEffect filter="image" prLst="opacity: 0.5">
                                      <p:cBhvr rctx="IE">
                                        <p:cTn id="44" dur="indefinite"/>
                                        <p:tgtEl>
                                          <p:spTgt spid="721923">
                                            <p:txEl>
                                              <p:pRg st="6" end="6"/>
                                            </p:txEl>
                                          </p:spTgt>
                                        </p:tgtEl>
                                      </p:cBhvr>
                                    </p:animEffect>
                                  </p:childTnLst>
                                </p:cTn>
                              </p:par>
                              <p:par>
                                <p:cTn id="45" presetID="9" presetClass="emph" presetSubtype="0" nodeType="withEffect">
                                  <p:stCondLst>
                                    <p:cond delay="0"/>
                                  </p:stCondLst>
                                  <p:childTnLst>
                                    <p:set>
                                      <p:cBhvr>
                                        <p:cTn id="46" dur="indefinite"/>
                                        <p:tgtEl>
                                          <p:spTgt spid="721923">
                                            <p:txEl>
                                              <p:pRg st="7" end="7"/>
                                            </p:txEl>
                                          </p:spTgt>
                                        </p:tgtEl>
                                        <p:attrNameLst>
                                          <p:attrName>style.opacity</p:attrName>
                                        </p:attrNameLst>
                                      </p:cBhvr>
                                      <p:to>
                                        <p:strVal val="0.5"/>
                                      </p:to>
                                    </p:set>
                                    <p:animEffect filter="image" prLst="opacity: 0.5">
                                      <p:cBhvr rctx="IE">
                                        <p:cTn id="47" dur="indefinite"/>
                                        <p:tgtEl>
                                          <p:spTgt spid="721923">
                                            <p:txEl>
                                              <p:pRg st="7" end="7"/>
                                            </p:txEl>
                                          </p:spTgt>
                                        </p:tgtEl>
                                      </p:cBhvr>
                                    </p:animEffect>
                                  </p:childTnLst>
                                </p:cTn>
                              </p:par>
                              <p:par>
                                <p:cTn id="48" presetID="9" presetClass="emph" presetSubtype="0" nodeType="withEffect">
                                  <p:stCondLst>
                                    <p:cond delay="0"/>
                                  </p:stCondLst>
                                  <p:childTnLst>
                                    <p:set>
                                      <p:cBhvr>
                                        <p:cTn id="49" dur="indefinite"/>
                                        <p:tgtEl>
                                          <p:spTgt spid="721923">
                                            <p:txEl>
                                              <p:pRg st="8" end="8"/>
                                            </p:txEl>
                                          </p:spTgt>
                                        </p:tgtEl>
                                        <p:attrNameLst>
                                          <p:attrName>style.opacity</p:attrName>
                                        </p:attrNameLst>
                                      </p:cBhvr>
                                      <p:to>
                                        <p:strVal val="0.5"/>
                                      </p:to>
                                    </p:set>
                                    <p:animEffect filter="image" prLst="opacity: 0.5">
                                      <p:cBhvr rctx="IE">
                                        <p:cTn id="50" dur="indefinite"/>
                                        <p:tgtEl>
                                          <p:spTgt spid="721923">
                                            <p:txEl>
                                              <p:pRg st="8" end="8"/>
                                            </p:txEl>
                                          </p:spTgt>
                                        </p:tgtEl>
                                      </p:cBhvr>
                                    </p:animEffect>
                                  </p:childTnLst>
                                </p:cTn>
                              </p:par>
                              <p:par>
                                <p:cTn id="51" presetID="9" presetClass="emph" presetSubtype="0" nodeType="withEffect">
                                  <p:stCondLst>
                                    <p:cond delay="0"/>
                                  </p:stCondLst>
                                  <p:childTnLst>
                                    <p:set>
                                      <p:cBhvr>
                                        <p:cTn id="52" dur="indefinite"/>
                                        <p:tgtEl>
                                          <p:spTgt spid="721923">
                                            <p:txEl>
                                              <p:pRg st="9" end="9"/>
                                            </p:txEl>
                                          </p:spTgt>
                                        </p:tgtEl>
                                        <p:attrNameLst>
                                          <p:attrName>style.opacity</p:attrName>
                                        </p:attrNameLst>
                                      </p:cBhvr>
                                      <p:to>
                                        <p:strVal val="0.5"/>
                                      </p:to>
                                    </p:set>
                                    <p:animEffect filter="image" prLst="opacity: 0.5">
                                      <p:cBhvr rctx="IE">
                                        <p:cTn id="53" dur="indefinite"/>
                                        <p:tgtEl>
                                          <p:spTgt spid="721923">
                                            <p:txEl>
                                              <p:pRg st="9" end="9"/>
                                            </p:txEl>
                                          </p:spTgt>
                                        </p:tgtEl>
                                      </p:cBhvr>
                                    </p:animEffect>
                                  </p:childTnLst>
                                </p:cTn>
                              </p:par>
                              <p:par>
                                <p:cTn id="54" presetID="9" presetClass="emph" presetSubtype="0" nodeType="withEffect">
                                  <p:stCondLst>
                                    <p:cond delay="0"/>
                                  </p:stCondLst>
                                  <p:childTnLst>
                                    <p:set>
                                      <p:cBhvr>
                                        <p:cTn id="55" dur="indefinite"/>
                                        <p:tgtEl>
                                          <p:spTgt spid="721923">
                                            <p:txEl>
                                              <p:pRg st="10" end="10"/>
                                            </p:txEl>
                                          </p:spTgt>
                                        </p:tgtEl>
                                        <p:attrNameLst>
                                          <p:attrName>style.opacity</p:attrName>
                                        </p:attrNameLst>
                                      </p:cBhvr>
                                      <p:to>
                                        <p:strVal val="0.5"/>
                                      </p:to>
                                    </p:set>
                                    <p:animEffect filter="image" prLst="opacity: 0.5">
                                      <p:cBhvr rctx="IE">
                                        <p:cTn id="56" dur="indefinite"/>
                                        <p:tgtEl>
                                          <p:spTgt spid="721923">
                                            <p:txEl>
                                              <p:pRg st="10" end="1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2">
                                            <p:txEl>
                                              <p:pRg st="0" end="0"/>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
                                            <p:txEl>
                                              <p:pRg st="1" end="1"/>
                                            </p:txEl>
                                          </p:spTgt>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2">
                                            <p:txEl>
                                              <p:pRg st="2" end="2"/>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2">
                                            <p:txEl>
                                              <p:pRg st="3" end="3"/>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2">
                                            <p:txEl>
                                              <p:pRg st="4" end="4"/>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2">
                                            <p:txEl>
                                              <p:pRg st="5" end="5"/>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2">
                                            <p:txEl>
                                              <p:pRg st="6" end="6"/>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2">
                                            <p:txEl>
                                              <p:pRg st="7" end="7"/>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
                                            <p:txEl>
                                              <p:pRg st="8" end="8"/>
                                            </p:txEl>
                                          </p:spTgt>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2">
                                            <p:txEl>
                                              <p:pRg st="9" end="9"/>
                                            </p:txEl>
                                          </p:spTgt>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mediacall" presetSubtype="0" fill="hold" nodeType="clickEffect">
                                  <p:stCondLst>
                                    <p:cond delay="0"/>
                                  </p:stCondLst>
                                  <p:childTnLst>
                                    <p:cmd type="call" cmd="playFrom(0.0)">
                                      <p:cBhvr>
                                        <p:cTn id="84" dur="15877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85"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436" name="Rectangle 4"/>
          <p:cNvSpPr>
            <a:spLocks noGrp="1" noChangeArrowheads="1"/>
          </p:cNvSpPr>
          <p:nvPr>
            <p:ph type="title"/>
          </p:nvPr>
        </p:nvSpPr>
        <p:spPr/>
        <p:txBody>
          <a:bodyPr/>
          <a:lstStyle/>
          <a:p>
            <a:r>
              <a:rPr lang="es-ES_tradnl" altLang="es-AR" dirty="0"/>
              <a:t>Archivos - Algorítmica Clásica</a:t>
            </a:r>
            <a:endParaRPr lang="es-ES" altLang="es-AR" dirty="0"/>
          </a:p>
        </p:txBody>
      </p:sp>
      <p:graphicFrame>
        <p:nvGraphicFramePr>
          <p:cNvPr id="10" name="Marcador de contenido 9"/>
          <p:cNvGraphicFramePr>
            <a:graphicFrameLocks noGrp="1"/>
          </p:cNvGraphicFramePr>
          <p:nvPr>
            <p:ph idx="1"/>
            <p:extLst>
              <p:ext uri="{D42A27DB-BD31-4B8C-83A1-F6EECF244321}">
                <p14:modId xmlns:p14="http://schemas.microsoft.com/office/powerpoint/2010/main" val="732252308"/>
              </p:ext>
            </p:extLst>
          </p:nvPr>
        </p:nvGraphicFramePr>
        <p:xfrm>
          <a:off x="1562100" y="1524000"/>
          <a:ext cx="9942513" cy="464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fecha 3"/>
          <p:cNvSpPr>
            <a:spLocks noGrp="1"/>
          </p:cNvSpPr>
          <p:nvPr>
            <p:ph type="dt" sz="half" idx="10"/>
          </p:nvPr>
        </p:nvSpPr>
        <p:spPr/>
        <p:txBody>
          <a:bodyPr/>
          <a:lstStyle/>
          <a:p>
            <a:r>
              <a:rPr lang="es-AR" altLang="es-AR"/>
              <a:t>FOD - UNLP Fac de Informatica</a:t>
            </a:r>
            <a:endParaRPr lang="es-ES" altLang="es-AR"/>
          </a:p>
        </p:txBody>
      </p:sp>
      <p:sp>
        <p:nvSpPr>
          <p:cNvPr id="6" name="Marcador de número de diapositiva 5"/>
          <p:cNvSpPr>
            <a:spLocks noGrp="1"/>
          </p:cNvSpPr>
          <p:nvPr>
            <p:ph type="sldNum" sz="quarter" idx="12"/>
          </p:nvPr>
        </p:nvSpPr>
        <p:spPr/>
        <p:txBody>
          <a:bodyPr/>
          <a:lstStyle/>
          <a:p>
            <a:fld id="{57776965-06C1-4B9F-A16F-442251D31036}" type="slidenum">
              <a:rPr lang="es-ES" altLang="es-AR" smtClean="0"/>
              <a:pPr/>
              <a:t>3</a:t>
            </a:fld>
            <a:endParaRPr lang="es-ES" altLang="es-AR"/>
          </a:p>
        </p:txBody>
      </p:sp>
    </p:spTree>
    <p:extLst>
      <p:ext uri="{BB962C8B-B14F-4D97-AF65-F5344CB8AC3E}">
        <p14:creationId xmlns:p14="http://schemas.microsoft.com/office/powerpoint/2010/main" val="2332702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altLang="es-AR" sz="3200" dirty="0"/>
              <a:t>Archivos </a:t>
            </a:r>
            <a:r>
              <a:rPr lang="es-ES_tradnl" altLang="es-AR" sz="3200" dirty="0">
                <a:sym typeface="Wingdings" panose="05000000000000000000" pitchFamily="2" charset="2"/>
              </a:rPr>
              <a:t> </a:t>
            </a:r>
            <a:r>
              <a:rPr lang="es-ES_tradnl" altLang="es-AR" sz="3200" dirty="0" err="1">
                <a:sym typeface="Wingdings" panose="05000000000000000000" pitchFamily="2" charset="2"/>
              </a:rPr>
              <a:t>Ej</a:t>
            </a:r>
            <a:r>
              <a:rPr lang="es-ES_tradnl" altLang="es-AR" sz="3200" dirty="0">
                <a:sym typeface="Wingdings" panose="05000000000000000000" pitchFamily="2" charset="2"/>
              </a:rPr>
              <a:t> 4</a:t>
            </a:r>
            <a:r>
              <a:rPr lang="es-ES_tradnl" altLang="es-AR" sz="3200" dirty="0"/>
              <a:t> Agregar Datos a un archivo existente</a:t>
            </a:r>
            <a:endParaRPr lang="es-AR" sz="3200" dirty="0"/>
          </a:p>
        </p:txBody>
      </p:sp>
      <p:sp>
        <p:nvSpPr>
          <p:cNvPr id="3" name="Marcador de contenido 2"/>
          <p:cNvSpPr>
            <a:spLocks noGrp="1"/>
          </p:cNvSpPr>
          <p:nvPr>
            <p:ph sz="half" idx="1"/>
          </p:nvPr>
        </p:nvSpPr>
        <p:spPr/>
        <p:txBody>
          <a:bodyPr>
            <a:normAutofit fontScale="92500" lnSpcReduction="10000"/>
          </a:bodyPr>
          <a:lstStyle/>
          <a:p>
            <a:pPr>
              <a:lnSpc>
                <a:spcPct val="80000"/>
              </a:lnSpc>
            </a:pPr>
            <a:r>
              <a:rPr lang="es-ES_tradnl" altLang="es-AR" dirty="0"/>
              <a:t>Precondiciones</a:t>
            </a:r>
          </a:p>
          <a:p>
            <a:pPr lvl="1">
              <a:lnSpc>
                <a:spcPct val="80000"/>
              </a:lnSpc>
            </a:pPr>
            <a:r>
              <a:rPr lang="es-ES_tradnl" altLang="es-AR" dirty="0"/>
              <a:t>Se procesa un solo archivo</a:t>
            </a:r>
          </a:p>
          <a:p>
            <a:pPr lvl="1">
              <a:lnSpc>
                <a:spcPct val="80000"/>
              </a:lnSpc>
            </a:pPr>
            <a:r>
              <a:rPr lang="es-ES_tradnl" altLang="es-AR" dirty="0"/>
              <a:t>Ya tiene información </a:t>
            </a:r>
          </a:p>
          <a:p>
            <a:pPr lvl="1">
              <a:lnSpc>
                <a:spcPct val="80000"/>
              </a:lnSpc>
            </a:pPr>
            <a:r>
              <a:rPr lang="es-ES_tradnl" altLang="es-AR" dirty="0"/>
              <a:t>Se le incorporan datos nuevos</a:t>
            </a:r>
          </a:p>
          <a:p>
            <a:pPr lvl="1">
              <a:lnSpc>
                <a:spcPct val="80000"/>
              </a:lnSpc>
            </a:pPr>
            <a:r>
              <a:rPr lang="es-ES_tradnl" altLang="es-AR" dirty="0"/>
              <a:t>El proceso muestra como se hace</a:t>
            </a:r>
          </a:p>
          <a:p>
            <a:pPr lvl="1">
              <a:lnSpc>
                <a:spcPct val="80000"/>
              </a:lnSpc>
            </a:pPr>
            <a:r>
              <a:rPr lang="es-ES_tradnl" altLang="es-AR" dirty="0"/>
              <a:t>Al ser un procedimiento las declaraciones necesarias están en el programa principal</a:t>
            </a:r>
          </a:p>
          <a:p>
            <a:pPr>
              <a:lnSpc>
                <a:spcPct val="80000"/>
              </a:lnSpc>
            </a:pPr>
            <a:endParaRPr lang="es-ES_tradnl" altLang="es-AR" dirty="0"/>
          </a:p>
          <a:p>
            <a:pPr>
              <a:lnSpc>
                <a:spcPct val="120000"/>
              </a:lnSpc>
              <a:spcBef>
                <a:spcPts val="0"/>
              </a:spcBef>
            </a:pPr>
            <a:endParaRPr lang="es-ES" altLang="es-AR" dirty="0"/>
          </a:p>
          <a:p>
            <a:endParaRPr lang="es-AR" dirty="0"/>
          </a:p>
        </p:txBody>
      </p:sp>
      <p:sp>
        <p:nvSpPr>
          <p:cNvPr id="8" name="Marcador de contenido 7">
            <a:extLst>
              <a:ext uri="{FF2B5EF4-FFF2-40B4-BE49-F238E27FC236}">
                <a16:creationId xmlns:a16="http://schemas.microsoft.com/office/drawing/2014/main" xmlns="" id="{9D68ECC3-D0F0-2845-B9CB-03A21F4762CA}"/>
              </a:ext>
            </a:extLst>
          </p:cNvPr>
          <p:cNvSpPr>
            <a:spLocks noGrp="1"/>
          </p:cNvSpPr>
          <p:nvPr>
            <p:ph sz="half" idx="2"/>
          </p:nvPr>
        </p:nvSpPr>
        <p:spPr>
          <a:xfrm>
            <a:off x="5702300" y="1638300"/>
            <a:ext cx="6337300" cy="4815086"/>
          </a:xfrm>
        </p:spPr>
        <p:txBody>
          <a:bodyPr>
            <a:normAutofit fontScale="92500" lnSpcReduction="10000"/>
          </a:bodyPr>
          <a:lstStyle/>
          <a:p>
            <a:pPr>
              <a:lnSpc>
                <a:spcPct val="120000"/>
              </a:lnSpc>
              <a:spcBef>
                <a:spcPts val="0"/>
              </a:spcBef>
              <a:buFont typeface="Wingdings" panose="05000000000000000000" pitchFamily="2" charset="2"/>
              <a:buNone/>
            </a:pPr>
            <a:r>
              <a:rPr lang="es-ES" altLang="es-AR" sz="2200" b="1" dirty="0" err="1">
                <a:latin typeface="Courier New" panose="02070309020205020404" pitchFamily="49" charset="0"/>
              </a:rPr>
              <a:t>Procedure</a:t>
            </a:r>
            <a:r>
              <a:rPr lang="es-ES" altLang="es-AR" sz="2200" b="1" dirty="0">
                <a:latin typeface="Courier New" panose="02070309020205020404" pitchFamily="49" charset="0"/>
              </a:rPr>
              <a:t> agregar (Var </a:t>
            </a:r>
            <a:r>
              <a:rPr lang="es-ES" altLang="es-AR" sz="2200" b="1" dirty="0" err="1">
                <a:latin typeface="Courier New" panose="02070309020205020404" pitchFamily="49" charset="0"/>
              </a:rPr>
              <a:t>Emp</a:t>
            </a:r>
            <a:r>
              <a:rPr lang="es-ES" altLang="es-AR" sz="2200" b="1" dirty="0">
                <a:latin typeface="Courier New" panose="02070309020205020404" pitchFamily="49" charset="0"/>
              </a:rPr>
              <a:t>: Empleados);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var</a:t>
            </a:r>
            <a:r>
              <a:rPr lang="es-ES" altLang="es-AR" dirty="0">
                <a:latin typeface="Courier New" panose="02070309020205020404" pitchFamily="49" charset="0"/>
              </a:rPr>
              <a:t> E: registro;</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b="1" dirty="0" err="1">
                <a:solidFill>
                  <a:srgbClr val="C00000"/>
                </a:solidFill>
                <a:latin typeface="Courier New" panose="02070309020205020404" pitchFamily="49" charset="0"/>
              </a:rPr>
              <a:t>reset</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 </a:t>
            </a:r>
          </a:p>
          <a:p>
            <a:pPr>
              <a:lnSpc>
                <a:spcPct val="120000"/>
              </a:lnSpc>
              <a:spcBef>
                <a:spcPts val="0"/>
              </a:spcBef>
              <a:buFont typeface="Wingdings" panose="05000000000000000000" pitchFamily="2" charset="2"/>
              <a:buNone/>
            </a:pP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seek</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filesize</a:t>
            </a:r>
            <a:r>
              <a:rPr lang="es-ES" altLang="es-AR" b="1" dirty="0">
                <a:solidFill>
                  <a:srgbClr val="C00000"/>
                </a:solidFill>
                <a:latin typeface="Courier New" panose="02070309020205020404" pitchFamily="49" charset="0"/>
              </a:rPr>
              <a:t>(</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leer( E );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while</a:t>
            </a:r>
            <a:r>
              <a:rPr lang="es-ES" altLang="es-AR" dirty="0">
                <a:latin typeface="Courier New" panose="02070309020205020404" pitchFamily="49" charset="0"/>
              </a:rPr>
              <a:t> </a:t>
            </a:r>
            <a:r>
              <a:rPr lang="es-ES" altLang="es-AR" dirty="0" err="1">
                <a:latin typeface="Courier New" panose="02070309020205020404" pitchFamily="49" charset="0"/>
              </a:rPr>
              <a:t>E.nombre</a:t>
            </a:r>
            <a:r>
              <a:rPr lang="es-ES" altLang="es-AR" dirty="0">
                <a:latin typeface="Courier New" panose="02070309020205020404" pitchFamily="49" charset="0"/>
              </a:rPr>
              <a:t> &lt;&gt; ' ' do </a:t>
            </a:r>
            <a:r>
              <a:rPr lang="es-ES" altLang="es-AR" dirty="0" err="1">
                <a:latin typeface="Courier New" panose="02070309020205020404" pitchFamily="49" charset="0"/>
              </a:rPr>
              <a:t>begin</a:t>
            </a:r>
            <a:endParaRPr lang="es-ES" altLang="es-AR"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b="1" dirty="0" err="1">
                <a:solidFill>
                  <a:srgbClr val="C00000"/>
                </a:solidFill>
                <a:latin typeface="Courier New" panose="02070309020205020404" pitchFamily="49" charset="0"/>
              </a:rPr>
              <a:t>write</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E );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leer( E );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b="1" dirty="0" err="1">
                <a:solidFill>
                  <a:srgbClr val="C00000"/>
                </a:solidFill>
                <a:latin typeface="Courier New" panose="02070309020205020404" pitchFamily="49" charset="0"/>
              </a:rPr>
              <a:t>close</a:t>
            </a:r>
            <a:r>
              <a:rPr lang="es-ES" altLang="es-AR" b="1" dirty="0">
                <a:solidFill>
                  <a:srgbClr val="C00000"/>
                </a:solidFill>
                <a:latin typeface="Courier New" panose="02070309020205020404" pitchFamily="49" charset="0"/>
              </a:rPr>
              <a:t>( </a:t>
            </a:r>
            <a:r>
              <a:rPr lang="es-ES" altLang="es-AR" b="1" dirty="0" err="1">
                <a:solidFill>
                  <a:srgbClr val="C00000"/>
                </a:solidFill>
                <a:latin typeface="Courier New" panose="02070309020205020404" pitchFamily="49" charset="0"/>
              </a:rPr>
              <a:t>Emp</a:t>
            </a:r>
            <a:r>
              <a:rPr lang="es-ES" altLang="es-AR"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dirty="0">
                <a:latin typeface="Courier New" panose="02070309020205020404" pitchFamily="49" charset="0"/>
              </a:rPr>
              <a:t>  </a:t>
            </a:r>
            <a:r>
              <a:rPr lang="es-ES" altLang="es-AR" dirty="0" err="1">
                <a:latin typeface="Courier New" panose="02070309020205020404" pitchFamily="49" charset="0"/>
              </a:rPr>
              <a:t>end</a:t>
            </a:r>
            <a:r>
              <a:rPr lang="es-ES" altLang="es-AR" dirty="0">
                <a:latin typeface="Courier New" panose="02070309020205020404" pitchFamily="49" charset="0"/>
              </a:rPr>
              <a:t>;</a:t>
            </a:r>
          </a:p>
        </p:txBody>
      </p:sp>
      <p:sp>
        <p:nvSpPr>
          <p:cNvPr id="4" name="Marcador de fecha 3"/>
          <p:cNvSpPr>
            <a:spLocks noGrp="1"/>
          </p:cNvSpPr>
          <p:nvPr>
            <p:ph type="dt" sz="half" idx="10"/>
          </p:nvPr>
        </p:nvSpPr>
        <p:spPr/>
        <p:txBody>
          <a:bodyPr/>
          <a:lstStyle/>
          <a:p>
            <a:r>
              <a:rPr lang="es-AR"/>
              <a:t>FOD - UNLP Fac de Informatica</a:t>
            </a:r>
          </a:p>
        </p:txBody>
      </p:sp>
      <p:sp>
        <p:nvSpPr>
          <p:cNvPr id="6" name="Marcador de número de diapositiva 5"/>
          <p:cNvSpPr>
            <a:spLocks noGrp="1"/>
          </p:cNvSpPr>
          <p:nvPr>
            <p:ph type="sldNum" sz="quarter" idx="12"/>
          </p:nvPr>
        </p:nvSpPr>
        <p:spPr/>
        <p:txBody>
          <a:bodyPr/>
          <a:lstStyle/>
          <a:p>
            <a:fld id="{7929C196-6EC7-4118-A5C6-AEB17F0475D0}" type="slidenum">
              <a:rPr lang="es-AR" smtClean="0"/>
              <a:t>4</a:t>
            </a:fld>
            <a:endParaRPr lang="es-AR"/>
          </a:p>
        </p:txBody>
      </p:sp>
    </p:spTree>
    <p:extLst>
      <p:ext uri="{BB962C8B-B14F-4D97-AF65-F5344CB8AC3E}">
        <p14:creationId xmlns:p14="http://schemas.microsoft.com/office/powerpoint/2010/main" val="1614011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ltLang="es-AR" dirty="0"/>
              <a:t>Archivos </a:t>
            </a:r>
            <a:r>
              <a:rPr lang="es-ES_tradnl" altLang="es-AR" dirty="0">
                <a:sym typeface="Wingdings" panose="05000000000000000000" pitchFamily="2" charset="2"/>
              </a:rPr>
              <a:t> </a:t>
            </a:r>
            <a:r>
              <a:rPr lang="es-ES_tradnl" altLang="es-AR" dirty="0"/>
              <a:t>Actualización Maestro Detalle</a:t>
            </a:r>
            <a:endParaRPr lang="es-AR" dirty="0"/>
          </a:p>
        </p:txBody>
      </p:sp>
      <p:graphicFrame>
        <p:nvGraphicFramePr>
          <p:cNvPr id="9" name="Marcador de contenido 8"/>
          <p:cNvGraphicFramePr>
            <a:graphicFrameLocks noGrp="1"/>
          </p:cNvGraphicFramePr>
          <p:nvPr>
            <p:ph idx="1"/>
            <p:extLst>
              <p:ext uri="{D42A27DB-BD31-4B8C-83A1-F6EECF244321}">
                <p14:modId xmlns:p14="http://schemas.microsoft.com/office/powerpoint/2010/main" val="3596889777"/>
              </p:ext>
            </p:extLst>
          </p:nvPr>
        </p:nvGraphicFramePr>
        <p:xfrm>
          <a:off x="1104900" y="2133600"/>
          <a:ext cx="10883900" cy="43197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Marcador de fecha 4"/>
          <p:cNvSpPr>
            <a:spLocks noGrp="1"/>
          </p:cNvSpPr>
          <p:nvPr>
            <p:ph type="dt" sz="half" idx="10"/>
          </p:nvPr>
        </p:nvSpPr>
        <p:spPr/>
        <p:txBody>
          <a:bodyPr/>
          <a:lstStyle/>
          <a:p>
            <a:r>
              <a:rPr lang="es-AR"/>
              <a:t>FOD - UNLP Fac de Informatica</a:t>
            </a:r>
          </a:p>
        </p:txBody>
      </p:sp>
      <p:sp>
        <p:nvSpPr>
          <p:cNvPr id="7" name="Marcador de número de diapositiva 6"/>
          <p:cNvSpPr>
            <a:spLocks noGrp="1"/>
          </p:cNvSpPr>
          <p:nvPr>
            <p:ph type="sldNum" sz="quarter" idx="12"/>
          </p:nvPr>
        </p:nvSpPr>
        <p:spPr/>
        <p:txBody>
          <a:bodyPr/>
          <a:lstStyle/>
          <a:p>
            <a:fld id="{7929C196-6EC7-4118-A5C6-AEB17F0475D0}" type="slidenum">
              <a:rPr lang="es-AR" smtClean="0"/>
              <a:t>5</a:t>
            </a:fld>
            <a:endParaRPr lang="es-AR"/>
          </a:p>
        </p:txBody>
      </p:sp>
    </p:spTree>
    <p:extLst>
      <p:ext uri="{BB962C8B-B14F-4D97-AF65-F5344CB8AC3E}">
        <p14:creationId xmlns:p14="http://schemas.microsoft.com/office/powerpoint/2010/main" val="2926317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3556" name="Rectangle 4"/>
          <p:cNvSpPr>
            <a:spLocks noGrp="1" noChangeArrowheads="1"/>
          </p:cNvSpPr>
          <p:nvPr>
            <p:ph type="title"/>
          </p:nvPr>
        </p:nvSpPr>
        <p:spPr/>
        <p:txBody>
          <a:bodyPr>
            <a:noAutofit/>
          </a:bodyPr>
          <a:lstStyle/>
          <a:p>
            <a:r>
              <a:rPr lang="es-ES_tradnl" altLang="es-AR" sz="3600" dirty="0"/>
              <a:t>Archivos </a:t>
            </a:r>
            <a:r>
              <a:rPr lang="es-ES_tradnl" altLang="es-AR" sz="3600" dirty="0">
                <a:sym typeface="Wingdings" panose="05000000000000000000" pitchFamily="2" charset="2"/>
              </a:rPr>
              <a:t> Actualizar </a:t>
            </a:r>
            <a:r>
              <a:rPr lang="es-ES_tradnl" altLang="es-AR" sz="3600" dirty="0"/>
              <a:t>Un Maestro con Un detalle</a:t>
            </a:r>
            <a:endParaRPr lang="es-ES" altLang="es-AR" sz="3600" dirty="0"/>
          </a:p>
        </p:txBody>
      </p:sp>
      <p:sp>
        <p:nvSpPr>
          <p:cNvPr id="663557" name="Rectangle 5"/>
          <p:cNvSpPr>
            <a:spLocks noGrp="1" noChangeArrowheads="1"/>
          </p:cNvSpPr>
          <p:nvPr>
            <p:ph sz="half" idx="1"/>
          </p:nvPr>
        </p:nvSpPr>
        <p:spPr>
          <a:xfrm>
            <a:off x="812800" y="1536700"/>
            <a:ext cx="5283200" cy="4800599"/>
          </a:xfrm>
        </p:spPr>
        <p:txBody>
          <a:bodyPr>
            <a:noAutofit/>
          </a:bodyPr>
          <a:lstStyle/>
          <a:p>
            <a:pPr>
              <a:lnSpc>
                <a:spcPct val="120000"/>
              </a:lnSpc>
              <a:spcBef>
                <a:spcPts val="0"/>
              </a:spcBef>
              <a:buFont typeface="Wingdings" panose="05000000000000000000" pitchFamily="2" charset="2"/>
              <a:buNone/>
            </a:pPr>
            <a:r>
              <a:rPr lang="es-ES" altLang="es-AR" sz="1500" dirty="0" err="1">
                <a:latin typeface="Courier New" panose="02070309020205020404" pitchFamily="49" charset="0"/>
              </a:rPr>
              <a:t>program</a:t>
            </a:r>
            <a:r>
              <a:rPr lang="es-ES" altLang="es-AR" sz="1500" dirty="0">
                <a:latin typeface="Courier New" panose="02070309020205020404" pitchFamily="49" charset="0"/>
              </a:rPr>
              <a:t> actualizar;</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type</a:t>
            </a:r>
            <a:r>
              <a:rPr lang="es-ES" altLang="es-AR" sz="1500" dirty="0">
                <a:latin typeface="Courier New" panose="02070309020205020404" pitchFamily="49" charset="0"/>
              </a:rPr>
              <a:t> </a:t>
            </a:r>
            <a:r>
              <a:rPr lang="es-ES" altLang="es-AR" sz="1500" dirty="0" err="1">
                <a:latin typeface="Courier New" panose="02070309020205020404" pitchFamily="49" charset="0"/>
              </a:rPr>
              <a:t>emp</a:t>
            </a:r>
            <a:r>
              <a:rPr lang="es-ES" altLang="es-AR" sz="1500" dirty="0">
                <a:latin typeface="Courier New" panose="02070309020205020404" pitchFamily="49" charset="0"/>
              </a:rPr>
              <a:t> = record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nombre: </a:t>
            </a:r>
            <a:r>
              <a:rPr lang="es-ES" altLang="es-AR" sz="1500" dirty="0" err="1">
                <a:latin typeface="Courier New" panose="02070309020205020404" pitchFamily="49" charset="0"/>
              </a:rPr>
              <a:t>string</a:t>
            </a:r>
            <a:r>
              <a:rPr lang="es-ES" altLang="es-AR" sz="1500" dirty="0">
                <a:latin typeface="Courier New" panose="02070309020205020404" pitchFamily="49" charset="0"/>
              </a:rPr>
              <a:t>[30];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direccion</a:t>
            </a:r>
            <a:r>
              <a:rPr lang="es-ES" altLang="es-AR" sz="1500" dirty="0">
                <a:latin typeface="Courier New" panose="02070309020205020404" pitchFamily="49" charset="0"/>
              </a:rPr>
              <a:t>: </a:t>
            </a:r>
            <a:r>
              <a:rPr lang="es-ES" altLang="es-AR" sz="1500" dirty="0" err="1">
                <a:latin typeface="Courier New" panose="02070309020205020404" pitchFamily="49" charset="0"/>
              </a:rPr>
              <a:t>string</a:t>
            </a:r>
            <a:r>
              <a:rPr lang="es-ES" altLang="es-AR" sz="1500" dirty="0">
                <a:latin typeface="Courier New" panose="02070309020205020404" pitchFamily="49" charset="0"/>
              </a:rPr>
              <a:t>[30];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cht</a:t>
            </a:r>
            <a:r>
              <a:rPr lang="es-ES" altLang="es-AR" sz="1500" dirty="0">
                <a:latin typeface="Courier New" panose="02070309020205020404" pitchFamily="49" charset="0"/>
              </a:rPr>
              <a:t>: </a:t>
            </a:r>
            <a:r>
              <a:rPr lang="es-ES" altLang="es-AR" sz="1500" dirty="0" err="1">
                <a:latin typeface="Courier New" panose="02070309020205020404" pitchFamily="49" charset="0"/>
              </a:rPr>
              <a:t>integer</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end</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e_diario</a:t>
            </a:r>
            <a:r>
              <a:rPr lang="es-ES" altLang="es-AR" sz="1500" dirty="0">
                <a:latin typeface="Courier New" panose="02070309020205020404" pitchFamily="49" charset="0"/>
              </a:rPr>
              <a:t> = record</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nombre: </a:t>
            </a:r>
            <a:r>
              <a:rPr lang="es-ES" altLang="es-AR" sz="1500" dirty="0" err="1">
                <a:latin typeface="Courier New" panose="02070309020205020404" pitchFamily="49" charset="0"/>
              </a:rPr>
              <a:t>string</a:t>
            </a:r>
            <a:r>
              <a:rPr lang="es-ES" altLang="es-AR" sz="1500" dirty="0">
                <a:latin typeface="Courier New" panose="02070309020205020404" pitchFamily="49" charset="0"/>
              </a:rPr>
              <a:t>[30];</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cht</a:t>
            </a:r>
            <a:r>
              <a:rPr lang="es-ES" altLang="es-AR" sz="1500" dirty="0">
                <a:latin typeface="Courier New" panose="02070309020205020404" pitchFamily="49" charset="0"/>
              </a:rPr>
              <a:t>: </a:t>
            </a:r>
            <a:r>
              <a:rPr lang="es-ES" altLang="es-AR" sz="1500" dirty="0" err="1">
                <a:latin typeface="Courier New" panose="02070309020205020404" pitchFamily="49" charset="0"/>
              </a:rPr>
              <a:t>integer</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end</a:t>
            </a:r>
            <a:r>
              <a:rPr lang="es-ES" altLang="es-AR" sz="15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b="1" dirty="0">
                <a:solidFill>
                  <a:srgbClr val="C00000"/>
                </a:solidFill>
                <a:latin typeface="Courier New" panose="02070309020205020404" pitchFamily="49" charset="0"/>
              </a:rPr>
              <a:t>detalle = file of </a:t>
            </a:r>
            <a:r>
              <a:rPr lang="es-ES" altLang="es-AR" sz="1500" b="1" dirty="0" err="1">
                <a:solidFill>
                  <a:srgbClr val="C00000"/>
                </a:solidFill>
                <a:latin typeface="Courier New" panose="02070309020205020404" pitchFamily="49" charset="0"/>
              </a:rPr>
              <a:t>e_diario</a:t>
            </a:r>
            <a:r>
              <a:rPr lang="es-ES" altLang="es-AR" sz="1500"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b="1" dirty="0">
                <a:solidFill>
                  <a:srgbClr val="C00000"/>
                </a:solidFill>
                <a:latin typeface="Courier New" panose="02070309020205020404" pitchFamily="49" charset="0"/>
              </a:rPr>
              <a:t>  maestro = file of </a:t>
            </a:r>
            <a:r>
              <a:rPr lang="es-ES" altLang="es-AR" sz="1500" b="1" dirty="0" err="1">
                <a:solidFill>
                  <a:srgbClr val="C00000"/>
                </a:solidFill>
                <a:latin typeface="Courier New" panose="02070309020205020404" pitchFamily="49" charset="0"/>
              </a:rPr>
              <a:t>emp</a:t>
            </a:r>
            <a:r>
              <a:rPr lang="es-ES" altLang="es-AR" sz="1500" b="1" dirty="0">
                <a:solidFill>
                  <a:srgbClr val="C00000"/>
                </a:solidFill>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var</a:t>
            </a:r>
            <a:r>
              <a:rPr lang="es-ES" altLang="es-AR" sz="1500" dirty="0">
                <a:latin typeface="Courier New" panose="02070309020205020404" pitchFamily="49" charset="0"/>
              </a:rPr>
              <a:t> </a:t>
            </a:r>
            <a:r>
              <a:rPr lang="es-ES" altLang="es-AR" sz="1500" dirty="0" err="1">
                <a:latin typeface="Courier New" panose="02070309020205020404" pitchFamily="49" charset="0"/>
              </a:rPr>
              <a:t>regm</a:t>
            </a:r>
            <a:r>
              <a:rPr lang="es-ES" altLang="es-AR" sz="1500" dirty="0">
                <a:latin typeface="Courier New" panose="02070309020205020404" pitchFamily="49" charset="0"/>
              </a:rPr>
              <a:t>: </a:t>
            </a:r>
            <a:r>
              <a:rPr lang="es-ES" altLang="es-AR" sz="1500" dirty="0" err="1">
                <a:latin typeface="Courier New" panose="02070309020205020404" pitchFamily="49" charset="0"/>
              </a:rPr>
              <a:t>emp</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dirty="0" err="1">
                <a:latin typeface="Courier New" panose="02070309020205020404" pitchFamily="49" charset="0"/>
              </a:rPr>
              <a:t>regd</a:t>
            </a:r>
            <a:r>
              <a:rPr lang="es-ES" altLang="es-AR" sz="1500" dirty="0">
                <a:latin typeface="Courier New" panose="02070309020205020404" pitchFamily="49" charset="0"/>
              </a:rPr>
              <a:t>: </a:t>
            </a:r>
            <a:r>
              <a:rPr lang="es-ES" altLang="es-AR" sz="1500" dirty="0" err="1">
                <a:latin typeface="Courier New" panose="02070309020205020404" pitchFamily="49" charset="0"/>
              </a:rPr>
              <a:t>e_diario</a:t>
            </a:r>
            <a:r>
              <a:rPr lang="es-ES" altLang="es-AR" sz="15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1500" dirty="0">
                <a:latin typeface="Courier New" panose="02070309020205020404" pitchFamily="49" charset="0"/>
              </a:rPr>
              <a:t>     </a:t>
            </a:r>
            <a:r>
              <a:rPr lang="es-ES" altLang="es-AR" sz="1500" b="1" dirty="0">
                <a:solidFill>
                  <a:srgbClr val="C00000"/>
                </a:solidFill>
                <a:latin typeface="Courier New" panose="02070309020205020404" pitchFamily="49" charset="0"/>
              </a:rPr>
              <a:t>mae1: maestro; </a:t>
            </a:r>
          </a:p>
          <a:p>
            <a:pPr>
              <a:lnSpc>
                <a:spcPct val="120000"/>
              </a:lnSpc>
              <a:spcBef>
                <a:spcPts val="0"/>
              </a:spcBef>
              <a:buFont typeface="Wingdings" panose="05000000000000000000" pitchFamily="2" charset="2"/>
              <a:buNone/>
            </a:pPr>
            <a:r>
              <a:rPr lang="es-ES" altLang="es-AR" sz="1500" b="1" dirty="0">
                <a:solidFill>
                  <a:srgbClr val="C00000"/>
                </a:solidFill>
                <a:latin typeface="Courier New" panose="02070309020205020404" pitchFamily="49" charset="0"/>
              </a:rPr>
              <a:t>     det1: detalle;</a:t>
            </a:r>
          </a:p>
        </p:txBody>
      </p:sp>
      <p:sp>
        <p:nvSpPr>
          <p:cNvPr id="2" name="Marcador de contenido 1">
            <a:extLst>
              <a:ext uri="{FF2B5EF4-FFF2-40B4-BE49-F238E27FC236}">
                <a16:creationId xmlns:a16="http://schemas.microsoft.com/office/drawing/2014/main" xmlns="" id="{7AD2FD59-894A-F448-8985-8FFE297BDD0D}"/>
              </a:ext>
            </a:extLst>
          </p:cNvPr>
          <p:cNvSpPr>
            <a:spLocks noGrp="1"/>
          </p:cNvSpPr>
          <p:nvPr>
            <p:ph sz="half" idx="2"/>
          </p:nvPr>
        </p:nvSpPr>
        <p:spPr>
          <a:xfrm>
            <a:off x="6096000" y="1420613"/>
            <a:ext cx="5778500" cy="5437387"/>
          </a:xfrm>
        </p:spPr>
        <p:txBody>
          <a:bodyPr>
            <a:normAutofit fontScale="47500" lnSpcReduction="20000"/>
          </a:bodyPr>
          <a:lstStyle/>
          <a:p>
            <a:pPr>
              <a:lnSpc>
                <a:spcPct val="120000"/>
              </a:lnSpc>
              <a:spcBef>
                <a:spcPts val="0"/>
              </a:spcBef>
              <a:buFont typeface="Wingdings" panose="05000000000000000000" pitchFamily="2" charset="2"/>
              <a:buNone/>
            </a:pPr>
            <a:r>
              <a:rPr lang="es-ES" altLang="es-AR" sz="3300" dirty="0" err="1">
                <a:latin typeface="Courier New" panose="02070309020205020404" pitchFamily="49" charset="0"/>
              </a:rPr>
              <a:t>begin</a:t>
            </a:r>
            <a:endParaRPr lang="es-ES" altLang="es-AR" sz="3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b="1" dirty="0" err="1">
                <a:solidFill>
                  <a:srgbClr val="C00000"/>
                </a:solidFill>
                <a:latin typeface="Courier New" panose="02070309020205020404" pitchFamily="49" charset="0"/>
              </a:rPr>
              <a:t>assign</a:t>
            </a:r>
            <a:r>
              <a:rPr lang="es-ES" altLang="es-AR" sz="3300" b="1" dirty="0">
                <a:solidFill>
                  <a:srgbClr val="C00000"/>
                </a:solidFill>
                <a:latin typeface="Courier New" panose="02070309020205020404" pitchFamily="49" charset="0"/>
              </a:rPr>
              <a:t> (mae1, 'maestro');</a:t>
            </a:r>
          </a:p>
          <a:p>
            <a:pPr>
              <a:lnSpc>
                <a:spcPct val="120000"/>
              </a:lnSpc>
              <a:spcBef>
                <a:spcPts val="0"/>
              </a:spcBef>
              <a:buFont typeface="Wingdings" panose="05000000000000000000" pitchFamily="2" charset="2"/>
              <a:buNone/>
            </a:pPr>
            <a:r>
              <a:rPr lang="es-ES" altLang="es-AR" sz="3300" b="1" dirty="0">
                <a:solidFill>
                  <a:srgbClr val="C00000"/>
                </a:solidFill>
                <a:latin typeface="Courier New" panose="02070309020205020404" pitchFamily="49" charset="0"/>
              </a:rPr>
              <a:t>    </a:t>
            </a:r>
            <a:r>
              <a:rPr lang="es-ES" altLang="es-AR" sz="3300" b="1" dirty="0" err="1">
                <a:solidFill>
                  <a:srgbClr val="C00000"/>
                </a:solidFill>
                <a:latin typeface="Courier New" panose="02070309020205020404" pitchFamily="49" charset="0"/>
              </a:rPr>
              <a:t>assign</a:t>
            </a:r>
            <a:r>
              <a:rPr lang="es-ES" altLang="es-AR" sz="3300" b="1" dirty="0">
                <a:solidFill>
                  <a:srgbClr val="C00000"/>
                </a:solidFill>
                <a:latin typeface="Courier New" panose="02070309020205020404" pitchFamily="49" charset="0"/>
              </a:rPr>
              <a:t> (det1, 'detalle');</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reset</a:t>
            </a:r>
            <a:r>
              <a:rPr lang="es-ES" altLang="es-AR" sz="3300" dirty="0">
                <a:latin typeface="Courier New" panose="02070309020205020404" pitchFamily="49" charset="0"/>
              </a:rPr>
              <a:t> (mae1);  </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reset</a:t>
            </a:r>
            <a:r>
              <a:rPr lang="es-ES" altLang="es-AR" sz="3300" dirty="0">
                <a:latin typeface="Courier New" panose="02070309020205020404" pitchFamily="49" charset="0"/>
              </a:rPr>
              <a:t> (det1);</a:t>
            </a:r>
          </a:p>
          <a:p>
            <a:pPr>
              <a:lnSpc>
                <a:spcPct val="120000"/>
              </a:lnSpc>
              <a:spcBef>
                <a:spcPts val="0"/>
              </a:spcBef>
              <a:buFont typeface="Wingdings" panose="05000000000000000000" pitchFamily="2" charset="2"/>
              <a:buNone/>
            </a:pPr>
            <a:endParaRPr lang="es-ES" altLang="es-AR" sz="3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while</a:t>
            </a:r>
            <a:r>
              <a:rPr lang="es-ES" altLang="es-AR" sz="3300" dirty="0">
                <a:latin typeface="Courier New" panose="02070309020205020404" pitchFamily="49" charset="0"/>
              </a:rPr>
              <a:t> </a:t>
            </a:r>
            <a:r>
              <a:rPr lang="es-ES" altLang="es-AR" sz="3300" b="1" dirty="0">
                <a:solidFill>
                  <a:srgbClr val="C00000"/>
                </a:solidFill>
                <a:latin typeface="Courier New" panose="02070309020205020404" pitchFamily="49" charset="0"/>
              </a:rPr>
              <a:t>(</a:t>
            </a:r>
            <a:r>
              <a:rPr lang="es-ES" altLang="es-AR" sz="3300" b="1" dirty="0" err="1">
                <a:solidFill>
                  <a:srgbClr val="C00000"/>
                </a:solidFill>
                <a:latin typeface="Courier New" panose="02070309020205020404" pitchFamily="49" charset="0"/>
              </a:rPr>
              <a:t>not</a:t>
            </a:r>
            <a:r>
              <a:rPr lang="es-ES" altLang="es-AR" sz="3300" b="1" dirty="0">
                <a:solidFill>
                  <a:srgbClr val="C00000"/>
                </a:solidFill>
                <a:latin typeface="Courier New" panose="02070309020205020404" pitchFamily="49" charset="0"/>
              </a:rPr>
              <a:t> </a:t>
            </a:r>
            <a:r>
              <a:rPr lang="es-ES" altLang="es-AR" sz="3300" b="1" dirty="0" err="1">
                <a:solidFill>
                  <a:srgbClr val="C00000"/>
                </a:solidFill>
                <a:latin typeface="Courier New" panose="02070309020205020404" pitchFamily="49" charset="0"/>
              </a:rPr>
              <a:t>eof</a:t>
            </a:r>
            <a:r>
              <a:rPr lang="es-ES" altLang="es-AR" sz="3300" b="1" dirty="0">
                <a:solidFill>
                  <a:srgbClr val="C00000"/>
                </a:solidFill>
                <a:latin typeface="Courier New" panose="02070309020205020404" pitchFamily="49" charset="0"/>
              </a:rPr>
              <a:t>(det1)) </a:t>
            </a:r>
            <a:r>
              <a:rPr lang="es-ES" altLang="es-AR" sz="3300" dirty="0">
                <a:latin typeface="Courier New" panose="02070309020205020404" pitchFamily="49" charset="0"/>
              </a:rPr>
              <a:t>do </a:t>
            </a:r>
            <a:r>
              <a:rPr lang="es-ES" altLang="es-AR" sz="3300" dirty="0" err="1">
                <a:latin typeface="Courier New" panose="02070309020205020404" pitchFamily="49" charset="0"/>
              </a:rPr>
              <a:t>begin</a:t>
            </a:r>
            <a:endParaRPr lang="es-ES" altLang="es-AR" sz="3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b="1" dirty="0" err="1">
                <a:solidFill>
                  <a:srgbClr val="C00000"/>
                </a:solidFill>
                <a:latin typeface="Courier New" panose="02070309020205020404" pitchFamily="49" charset="0"/>
              </a:rPr>
              <a:t>read</a:t>
            </a:r>
            <a:r>
              <a:rPr lang="es-ES" altLang="es-AR" sz="3300" b="1" dirty="0">
                <a:solidFill>
                  <a:srgbClr val="C00000"/>
                </a:solidFill>
                <a:latin typeface="Courier New" panose="02070309020205020404" pitchFamily="49" charset="0"/>
              </a:rPr>
              <a:t>(mae1, </a:t>
            </a:r>
            <a:r>
              <a:rPr lang="es-ES" altLang="es-AR" sz="3300" b="1" dirty="0" err="1">
                <a:solidFill>
                  <a:srgbClr val="C00000"/>
                </a:solidFill>
                <a:latin typeface="Courier New" panose="02070309020205020404" pitchFamily="49" charset="0"/>
              </a:rPr>
              <a:t>regm</a:t>
            </a:r>
            <a:r>
              <a:rPr lang="es-ES" altLang="es-AR" sz="3300" b="1" dirty="0">
                <a:solidFill>
                  <a:srgbClr val="C0000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3300" b="1" dirty="0">
                <a:solidFill>
                  <a:srgbClr val="C00000"/>
                </a:solidFill>
                <a:latin typeface="Courier New" panose="02070309020205020404" pitchFamily="49" charset="0"/>
              </a:rPr>
              <a:t>        </a:t>
            </a:r>
            <a:r>
              <a:rPr lang="es-ES" altLang="es-AR" sz="3300" b="1" dirty="0" err="1">
                <a:solidFill>
                  <a:srgbClr val="C00000"/>
                </a:solidFill>
                <a:latin typeface="Courier New" panose="02070309020205020404" pitchFamily="49" charset="0"/>
              </a:rPr>
              <a:t>read</a:t>
            </a:r>
            <a:r>
              <a:rPr lang="es-ES" altLang="es-AR" sz="3300" b="1" dirty="0">
                <a:solidFill>
                  <a:srgbClr val="C00000"/>
                </a:solidFill>
                <a:latin typeface="Courier New" panose="02070309020205020404" pitchFamily="49" charset="0"/>
              </a:rPr>
              <a:t>(det1,regd);</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b="1" dirty="0" err="1">
                <a:solidFill>
                  <a:srgbClr val="00B050"/>
                </a:solidFill>
                <a:latin typeface="Courier New" panose="02070309020205020404" pitchFamily="49" charset="0"/>
              </a:rPr>
              <a:t>while</a:t>
            </a:r>
            <a:r>
              <a:rPr lang="es-ES" altLang="es-AR" sz="3300" b="1" dirty="0">
                <a:solidFill>
                  <a:srgbClr val="00B050"/>
                </a:solidFill>
                <a:latin typeface="Courier New" panose="02070309020205020404" pitchFamily="49" charset="0"/>
              </a:rPr>
              <a:t> (</a:t>
            </a:r>
            <a:r>
              <a:rPr lang="es-ES" altLang="es-AR" sz="3300" b="1" dirty="0" err="1">
                <a:solidFill>
                  <a:srgbClr val="00B050"/>
                </a:solidFill>
                <a:latin typeface="Courier New" panose="02070309020205020404" pitchFamily="49" charset="0"/>
              </a:rPr>
              <a:t>regm.nombre</a:t>
            </a:r>
            <a:r>
              <a:rPr lang="es-ES" altLang="es-AR" sz="3300" b="1" dirty="0">
                <a:solidFill>
                  <a:srgbClr val="00B050"/>
                </a:solidFill>
                <a:latin typeface="Courier New" panose="02070309020205020404" pitchFamily="49" charset="0"/>
              </a:rPr>
              <a:t> &lt;&gt; </a:t>
            </a:r>
            <a:r>
              <a:rPr lang="es-ES" altLang="es-AR" sz="3300" b="1" dirty="0" err="1">
                <a:solidFill>
                  <a:srgbClr val="00B050"/>
                </a:solidFill>
                <a:latin typeface="Courier New" panose="02070309020205020404" pitchFamily="49" charset="0"/>
              </a:rPr>
              <a:t>regd.nombre</a:t>
            </a:r>
            <a:r>
              <a:rPr lang="es-ES" altLang="es-AR" sz="3300" b="1" dirty="0">
                <a:solidFill>
                  <a:srgbClr val="00B050"/>
                </a:solidFill>
                <a:latin typeface="Courier New" panose="02070309020205020404" pitchFamily="49" charset="0"/>
              </a:rPr>
              <a:t>) do</a:t>
            </a:r>
          </a:p>
          <a:p>
            <a:pPr>
              <a:lnSpc>
                <a:spcPct val="120000"/>
              </a:lnSpc>
              <a:spcBef>
                <a:spcPts val="0"/>
              </a:spcBef>
              <a:buFont typeface="Wingdings" panose="05000000000000000000" pitchFamily="2" charset="2"/>
              <a:buNone/>
            </a:pPr>
            <a:r>
              <a:rPr lang="es-ES" altLang="es-AR" sz="3300" b="1" dirty="0">
                <a:solidFill>
                  <a:srgbClr val="00B050"/>
                </a:solidFill>
                <a:latin typeface="Courier New" panose="02070309020205020404" pitchFamily="49" charset="0"/>
              </a:rPr>
              <a:t>          </a:t>
            </a:r>
            <a:r>
              <a:rPr lang="es-ES" altLang="es-AR" sz="3300" b="1" dirty="0" err="1">
                <a:solidFill>
                  <a:srgbClr val="00B050"/>
                </a:solidFill>
                <a:latin typeface="Courier New" panose="02070309020205020404" pitchFamily="49" charset="0"/>
              </a:rPr>
              <a:t>read</a:t>
            </a:r>
            <a:r>
              <a:rPr lang="es-ES" altLang="es-AR" sz="3300" b="1" dirty="0">
                <a:solidFill>
                  <a:srgbClr val="00B050"/>
                </a:solidFill>
                <a:latin typeface="Courier New" panose="02070309020205020404" pitchFamily="49" charset="0"/>
              </a:rPr>
              <a:t> (mae1,regm);</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regm.cht</a:t>
            </a:r>
            <a:r>
              <a:rPr lang="es-ES" altLang="es-AR" sz="3300" dirty="0">
                <a:latin typeface="Courier New" panose="02070309020205020404" pitchFamily="49" charset="0"/>
              </a:rPr>
              <a:t> := </a:t>
            </a:r>
            <a:r>
              <a:rPr lang="es-ES" altLang="es-AR" sz="3300" dirty="0" err="1">
                <a:latin typeface="Courier New" panose="02070309020205020404" pitchFamily="49" charset="0"/>
              </a:rPr>
              <a:t>regm.cht</a:t>
            </a:r>
            <a:r>
              <a:rPr lang="es-ES" altLang="es-AR" sz="3300" dirty="0">
                <a:latin typeface="Courier New" panose="02070309020205020404" pitchFamily="49" charset="0"/>
              </a:rPr>
              <a:t> + </a:t>
            </a:r>
            <a:r>
              <a:rPr lang="es-ES" altLang="es-AR" sz="3300" dirty="0" err="1">
                <a:latin typeface="Courier New" panose="02070309020205020404" pitchFamily="49" charset="0"/>
              </a:rPr>
              <a:t>regd.cht</a:t>
            </a:r>
            <a:r>
              <a:rPr lang="es-ES" altLang="es-AR" sz="33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b="1" dirty="0" err="1">
                <a:solidFill>
                  <a:srgbClr val="C00000"/>
                </a:solidFill>
                <a:latin typeface="Courier New" panose="02070309020205020404" pitchFamily="49" charset="0"/>
              </a:rPr>
              <a:t>seek</a:t>
            </a:r>
            <a:r>
              <a:rPr lang="es-ES" altLang="es-AR" sz="3300" b="1" dirty="0">
                <a:solidFill>
                  <a:srgbClr val="C00000"/>
                </a:solidFill>
                <a:latin typeface="Courier New" panose="02070309020205020404" pitchFamily="49" charset="0"/>
              </a:rPr>
              <a:t> (mae1, </a:t>
            </a:r>
            <a:r>
              <a:rPr lang="es-ES" altLang="es-AR" sz="3300" b="1" dirty="0" err="1">
                <a:solidFill>
                  <a:srgbClr val="C00000"/>
                </a:solidFill>
                <a:latin typeface="Courier New" panose="02070309020205020404" pitchFamily="49" charset="0"/>
              </a:rPr>
              <a:t>filepos</a:t>
            </a:r>
            <a:r>
              <a:rPr lang="es-ES" altLang="es-AR" sz="3300" b="1" dirty="0">
                <a:solidFill>
                  <a:srgbClr val="C00000"/>
                </a:solidFill>
                <a:latin typeface="Courier New" panose="02070309020205020404" pitchFamily="49" charset="0"/>
              </a:rPr>
              <a:t>(mae1)-1);</a:t>
            </a:r>
          </a:p>
          <a:p>
            <a:pPr>
              <a:lnSpc>
                <a:spcPct val="120000"/>
              </a:lnSpc>
              <a:spcBef>
                <a:spcPts val="0"/>
              </a:spcBef>
              <a:buFont typeface="Wingdings" panose="05000000000000000000" pitchFamily="2" charset="2"/>
              <a:buNone/>
            </a:pPr>
            <a:r>
              <a:rPr lang="es-ES" altLang="es-AR" sz="3300" b="1" dirty="0">
                <a:solidFill>
                  <a:srgbClr val="C00000"/>
                </a:solidFill>
                <a:latin typeface="Courier New" panose="02070309020205020404" pitchFamily="49" charset="0"/>
              </a:rPr>
              <a:t>        </a:t>
            </a:r>
            <a:r>
              <a:rPr lang="es-ES" altLang="es-AR" sz="3300" b="1" dirty="0" err="1">
                <a:solidFill>
                  <a:srgbClr val="C00000"/>
                </a:solidFill>
                <a:latin typeface="Courier New" panose="02070309020205020404" pitchFamily="49" charset="0"/>
              </a:rPr>
              <a:t>write</a:t>
            </a:r>
            <a:r>
              <a:rPr lang="es-ES" altLang="es-AR" sz="33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end</a:t>
            </a:r>
            <a:r>
              <a:rPr lang="es-ES" altLang="es-AR" sz="33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3300" dirty="0">
                <a:latin typeface="Courier New" panose="02070309020205020404" pitchFamily="49" charset="0"/>
              </a:rPr>
              <a:t>  </a:t>
            </a:r>
            <a:r>
              <a:rPr lang="es-ES" altLang="es-AR" sz="3300" dirty="0" err="1">
                <a:latin typeface="Courier New" panose="02070309020205020404" pitchFamily="49" charset="0"/>
              </a:rPr>
              <a:t>end</a:t>
            </a:r>
            <a:r>
              <a:rPr lang="es-ES" altLang="es-AR" sz="3300" dirty="0">
                <a:latin typeface="Courier New" panose="02070309020205020404" pitchFamily="49" charset="0"/>
              </a:rPr>
              <a:t>.</a:t>
            </a:r>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9A62C349-E24F-4F4E-81FD-67411F985AF0}" type="slidenum">
              <a:rPr lang="es-ES" altLang="es-AR"/>
              <a:pPr/>
              <a:t>6</a:t>
            </a:fld>
            <a:endParaRPr lang="es-ES" altLang="es-AR"/>
          </a:p>
        </p:txBody>
      </p:sp>
    </p:spTree>
    <p:extLst>
      <p:ext uri="{BB962C8B-B14F-4D97-AF65-F5344CB8AC3E}">
        <p14:creationId xmlns:p14="http://schemas.microsoft.com/office/powerpoint/2010/main" val="1990181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355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6355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6355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6355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6355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6355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6355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63557">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63557">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6355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63557">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63557">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63557">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63557">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63557">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63557">
                                            <p:txEl>
                                              <p:pRg st="15" end="1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
                                            <p:txEl>
                                              <p:pRg st="0" end="0"/>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 end="1"/>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
                                            <p:txEl>
                                              <p:pRg st="2" end="2"/>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
                                            <p:txEl>
                                              <p:pRg st="3" end="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
                                            <p:txEl>
                                              <p:pRg st="4" end="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
                                            <p:txEl>
                                              <p:pRg st="7" end="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
                                            <p:txEl>
                                              <p:pRg st="8" end="8"/>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
                                            <p:txEl>
                                              <p:pRg st="9" end="9"/>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
                                            <p:txEl>
                                              <p:pRg st="11" end="11"/>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2">
                                            <p:txEl>
                                              <p:pRg st="12" end="12"/>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
                                            <p:txEl>
                                              <p:pRg st="14" end="14"/>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2">
                                            <p:txEl>
                                              <p:pRg st="15" end="15"/>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
                                            <p:txEl>
                                              <p:pRg st="16" end="16"/>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2">
                                            <p:txEl>
                                              <p:pRg st="17" end="17"/>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2">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4580" name="Rectangle 4"/>
          <p:cNvSpPr>
            <a:spLocks noGrp="1" noChangeArrowheads="1"/>
          </p:cNvSpPr>
          <p:nvPr>
            <p:ph type="title"/>
          </p:nvPr>
        </p:nvSpPr>
        <p:spPr>
          <a:xfrm>
            <a:off x="800100" y="88900"/>
            <a:ext cx="10172700" cy="1346200"/>
          </a:xfrm>
        </p:spPr>
        <p:txBody>
          <a:bodyPr/>
          <a:lstStyle/>
          <a:p>
            <a:r>
              <a:rPr lang="es-ES_tradnl" altLang="es-AR" dirty="0"/>
              <a:t>Archivos </a:t>
            </a:r>
            <a:r>
              <a:rPr lang="es-ES_tradnl" altLang="es-AR" dirty="0">
                <a:sym typeface="Wingdings" panose="05000000000000000000" pitchFamily="2" charset="2"/>
              </a:rPr>
              <a:t> </a:t>
            </a:r>
            <a:r>
              <a:rPr lang="es-ES_tradnl" altLang="es-AR" dirty="0"/>
              <a:t>Un Maestro Un detalle</a:t>
            </a:r>
            <a:endParaRPr lang="es-ES" altLang="es-AR" dirty="0"/>
          </a:p>
        </p:txBody>
      </p:sp>
      <p:graphicFrame>
        <p:nvGraphicFramePr>
          <p:cNvPr id="10" name="Marcador de contenido 9"/>
          <p:cNvGraphicFramePr>
            <a:graphicFrameLocks noGrp="1"/>
          </p:cNvGraphicFramePr>
          <p:nvPr>
            <p:ph idx="1"/>
            <p:extLst>
              <p:ext uri="{D42A27DB-BD31-4B8C-83A1-F6EECF244321}">
                <p14:modId xmlns:p14="http://schemas.microsoft.com/office/powerpoint/2010/main" val="2132451829"/>
              </p:ext>
            </p:extLst>
          </p:nvPr>
        </p:nvGraphicFramePr>
        <p:xfrm>
          <a:off x="1117600" y="1435100"/>
          <a:ext cx="10387013" cy="4476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Marcador de fecha 3"/>
          <p:cNvSpPr>
            <a:spLocks noGrp="1"/>
          </p:cNvSpPr>
          <p:nvPr>
            <p:ph type="dt" sz="half" idx="10"/>
          </p:nvPr>
        </p:nvSpPr>
        <p:spPr/>
        <p:txBody>
          <a:bodyPr/>
          <a:lstStyle/>
          <a:p>
            <a:r>
              <a:rPr lang="es-AR" altLang="es-AR"/>
              <a:t>FOD - UNLP Fac de Informatica</a:t>
            </a:r>
            <a:endParaRPr lang="es-ES" altLang="es-AR"/>
          </a:p>
        </p:txBody>
      </p:sp>
      <p:sp>
        <p:nvSpPr>
          <p:cNvPr id="6" name="Marcador de número de diapositiva 5"/>
          <p:cNvSpPr>
            <a:spLocks noGrp="1"/>
          </p:cNvSpPr>
          <p:nvPr>
            <p:ph type="sldNum" sz="quarter" idx="12"/>
          </p:nvPr>
        </p:nvSpPr>
        <p:spPr/>
        <p:txBody>
          <a:bodyPr/>
          <a:lstStyle/>
          <a:p>
            <a:fld id="{C0F35E5B-5386-4556-B035-317AB0A3FBB3}" type="slidenum">
              <a:rPr lang="es-ES" altLang="es-AR" smtClean="0"/>
              <a:pPr/>
              <a:t>7</a:t>
            </a:fld>
            <a:endParaRPr lang="es-ES" altLang="es-AR"/>
          </a:p>
        </p:txBody>
      </p:sp>
    </p:spTree>
    <p:extLst>
      <p:ext uri="{BB962C8B-B14F-4D97-AF65-F5344CB8AC3E}">
        <p14:creationId xmlns:p14="http://schemas.microsoft.com/office/powerpoint/2010/main" val="1947460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A5FB97E8-480E-4E9D-97F6-6728E88E04D9}" type="slidenum">
              <a:rPr lang="es-ES" altLang="es-AR"/>
              <a:pPr/>
              <a:t>8</a:t>
            </a:fld>
            <a:endParaRPr lang="es-ES" altLang="es-AR"/>
          </a:p>
        </p:txBody>
      </p:sp>
      <p:sp>
        <p:nvSpPr>
          <p:cNvPr id="684036" name="Rectangle 4"/>
          <p:cNvSpPr>
            <a:spLocks noGrp="1" noChangeArrowheads="1"/>
          </p:cNvSpPr>
          <p:nvPr>
            <p:ph type="title"/>
          </p:nvPr>
        </p:nvSpPr>
        <p:spPr>
          <a:xfrm>
            <a:off x="757988" y="114300"/>
            <a:ext cx="10405311" cy="622300"/>
          </a:xfrm>
        </p:spPr>
        <p:txBody>
          <a:bodyPr>
            <a:noAutofit/>
          </a:bodyPr>
          <a:lstStyle/>
          <a:p>
            <a:r>
              <a:rPr lang="es-ES_tradnl" altLang="es-AR" sz="2800" dirty="0"/>
              <a:t>Archivos </a:t>
            </a:r>
            <a:r>
              <a:rPr lang="es-ES_tradnl" altLang="es-AR" sz="2800" dirty="0">
                <a:sym typeface="Wingdings" panose="05000000000000000000" pitchFamily="2" charset="2"/>
              </a:rPr>
              <a:t> </a:t>
            </a:r>
            <a:r>
              <a:rPr lang="es-ES_tradnl" altLang="es-AR" sz="2800" dirty="0"/>
              <a:t>Un Maestro Un detalle sobre la base del anterior</a:t>
            </a:r>
            <a:endParaRPr lang="es-ES" altLang="es-AR" sz="2800" dirty="0"/>
          </a:p>
        </p:txBody>
      </p:sp>
      <p:sp>
        <p:nvSpPr>
          <p:cNvPr id="684037" name="Rectangle 5"/>
          <p:cNvSpPr>
            <a:spLocks noGrp="1" noChangeArrowheads="1"/>
          </p:cNvSpPr>
          <p:nvPr>
            <p:ph type="body" sz="half" idx="1"/>
          </p:nvPr>
        </p:nvSpPr>
        <p:spPr>
          <a:xfrm>
            <a:off x="419100" y="927100"/>
            <a:ext cx="5549900" cy="5526286"/>
          </a:xfrm>
        </p:spPr>
        <p:txBody>
          <a:bodyPr>
            <a:normAutofit fontScale="25000" lnSpcReduction="20000"/>
          </a:bodyPr>
          <a:lstStyle/>
          <a:p>
            <a:pPr marL="360000" indent="0">
              <a:lnSpc>
                <a:spcPct val="120000"/>
              </a:lnSpc>
              <a:spcBef>
                <a:spcPts val="0"/>
              </a:spcBef>
              <a:buFont typeface="Wingdings" panose="05000000000000000000" pitchFamily="2" charset="2"/>
              <a:buNone/>
            </a:pPr>
            <a:r>
              <a:rPr lang="es-ES" altLang="es-AR" sz="6000" dirty="0" err="1">
                <a:latin typeface="Courier New" panose="02070309020205020404" pitchFamily="49" charset="0"/>
              </a:rPr>
              <a:t>program</a:t>
            </a:r>
            <a:r>
              <a:rPr lang="es-ES" altLang="es-AR" sz="6000" dirty="0">
                <a:latin typeface="Courier New" panose="02070309020205020404" pitchFamily="49" charset="0"/>
              </a:rPr>
              <a:t> actualizar;</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const</a:t>
            </a:r>
            <a:r>
              <a:rPr lang="es-ES" altLang="es-AR" sz="6000" dirty="0">
                <a:latin typeface="Courier New" panose="02070309020205020404" pitchFamily="49" charset="0"/>
              </a:rPr>
              <a:t> </a:t>
            </a:r>
            <a:r>
              <a:rPr lang="es-ES" altLang="es-AR" sz="6000" dirty="0" err="1">
                <a:latin typeface="Courier New" panose="02070309020205020404" pitchFamily="49" charset="0"/>
              </a:rPr>
              <a:t>valoralto</a:t>
            </a:r>
            <a:r>
              <a:rPr lang="es-ES" altLang="es-AR" sz="6000" dirty="0">
                <a:latin typeface="Courier New" panose="02070309020205020404" pitchFamily="49" charset="0"/>
              </a:rPr>
              <a:t>='9999';</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type</a:t>
            </a:r>
            <a:r>
              <a:rPr lang="es-ES" altLang="es-AR" sz="6000" dirty="0">
                <a:latin typeface="Courier New" panose="02070309020205020404" pitchFamily="49" charset="0"/>
              </a:rPr>
              <a:t> str4 = </a:t>
            </a:r>
            <a:r>
              <a:rPr lang="es-ES" altLang="es-AR" sz="6000" dirty="0" err="1">
                <a:latin typeface="Courier New" panose="02070309020205020404" pitchFamily="49" charset="0"/>
              </a:rPr>
              <a:t>string</a:t>
            </a:r>
            <a:r>
              <a:rPr lang="es-ES" altLang="es-AR" sz="6000" dirty="0">
                <a:latin typeface="Courier New" panose="02070309020205020404" pitchFamily="49" charset="0"/>
              </a:rPr>
              <a:t>[4];</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prod</a:t>
            </a:r>
            <a:r>
              <a:rPr lang="es-ES" altLang="es-AR" sz="6000" dirty="0">
                <a:latin typeface="Courier New" panose="02070309020205020404" pitchFamily="49" charset="0"/>
              </a:rPr>
              <a:t> = record</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cod</a:t>
            </a:r>
            <a:r>
              <a:rPr lang="es-ES" altLang="es-AR" sz="6000" dirty="0">
                <a:latin typeface="Courier New" panose="02070309020205020404" pitchFamily="49" charset="0"/>
              </a:rPr>
              <a:t>: str4;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descripcion</a:t>
            </a:r>
            <a:r>
              <a:rPr lang="es-ES" altLang="es-AR" sz="6000" dirty="0">
                <a:latin typeface="Courier New" panose="02070309020205020404" pitchFamily="49" charset="0"/>
              </a:rPr>
              <a:t>: </a:t>
            </a:r>
            <a:r>
              <a:rPr lang="es-ES" altLang="es-AR" sz="6000" dirty="0" err="1">
                <a:latin typeface="Courier New" panose="02070309020205020404" pitchFamily="49" charset="0"/>
              </a:rPr>
              <a:t>string</a:t>
            </a:r>
            <a:r>
              <a:rPr lang="es-ES" altLang="es-AR" sz="6000" dirty="0">
                <a:latin typeface="Courier New" panose="02070309020205020404" pitchFamily="49" charset="0"/>
              </a:rPr>
              <a:t>[30];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pu</a:t>
            </a:r>
            <a:r>
              <a:rPr lang="es-ES" altLang="es-AR" sz="6000" dirty="0">
                <a:latin typeface="Courier New" panose="02070309020205020404" pitchFamily="49" charset="0"/>
              </a:rPr>
              <a:t>: real;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cant</a:t>
            </a:r>
            <a:r>
              <a:rPr lang="es-ES" altLang="es-AR" sz="6000" dirty="0">
                <a:latin typeface="Courier New" panose="02070309020205020404" pitchFamily="49" charset="0"/>
              </a:rPr>
              <a:t>: </a:t>
            </a:r>
            <a:r>
              <a:rPr lang="es-ES" altLang="es-AR" sz="6000" dirty="0" err="1">
                <a:latin typeface="Courier New" panose="02070309020205020404" pitchFamily="49" charset="0"/>
              </a:rPr>
              <a:t>integer</a:t>
            </a:r>
            <a:r>
              <a:rPr lang="es-ES" altLang="es-AR" sz="6000" dirty="0">
                <a:latin typeface="Courier New" panose="02070309020205020404" pitchFamily="49" charset="0"/>
              </a:rPr>
              <a:t>;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v_prod</a:t>
            </a:r>
            <a:r>
              <a:rPr lang="es-ES" altLang="es-AR" sz="6000" dirty="0">
                <a:latin typeface="Courier New" panose="02070309020205020404" pitchFamily="49" charset="0"/>
              </a:rPr>
              <a:t> = record</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cod</a:t>
            </a:r>
            <a:r>
              <a:rPr lang="es-ES" altLang="es-AR" sz="6000" dirty="0">
                <a:latin typeface="Courier New" panose="02070309020205020404" pitchFamily="49" charset="0"/>
              </a:rPr>
              <a:t>: str4;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cv: </a:t>
            </a:r>
            <a:r>
              <a:rPr lang="es-ES" altLang="es-AR" sz="6000" dirty="0" err="1">
                <a:latin typeface="Courier New" panose="02070309020205020404" pitchFamily="49" charset="0"/>
              </a:rPr>
              <a:t>integer</a:t>
            </a:r>
            <a:r>
              <a:rPr lang="es-ES" altLang="es-AR" sz="6000" dirty="0">
                <a:latin typeface="Courier New" panose="02070309020205020404" pitchFamily="49" charset="0"/>
              </a:rPr>
              <a:t>;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end</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a:solidFill>
                  <a:srgbClr val="C00000"/>
                </a:solidFill>
                <a:latin typeface="Courier New" panose="02070309020205020404" pitchFamily="49" charset="0"/>
              </a:rPr>
              <a:t>detalle = file of </a:t>
            </a:r>
            <a:r>
              <a:rPr lang="es-ES" altLang="es-AR" sz="6000" b="1" dirty="0" err="1">
                <a:solidFill>
                  <a:srgbClr val="C00000"/>
                </a:solidFill>
                <a:latin typeface="Courier New" panose="02070309020205020404" pitchFamily="49" charset="0"/>
              </a:rPr>
              <a:t>v_prod</a:t>
            </a:r>
            <a:r>
              <a:rPr lang="es-ES" altLang="es-AR" sz="6000" b="1" dirty="0">
                <a:solidFill>
                  <a:srgbClr val="C00000"/>
                </a:solidFill>
                <a:latin typeface="Courier New" panose="02070309020205020404" pitchFamily="49" charset="0"/>
              </a:rPr>
              <a:t>;     </a:t>
            </a:r>
          </a:p>
          <a:p>
            <a:pPr marL="360000" indent="0">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maestro = file of </a:t>
            </a:r>
            <a:r>
              <a:rPr lang="es-ES" altLang="es-AR" sz="6000" b="1" dirty="0" err="1">
                <a:solidFill>
                  <a:srgbClr val="C00000"/>
                </a:solidFill>
                <a:latin typeface="Courier New" panose="02070309020205020404" pitchFamily="49" charset="0"/>
              </a:rPr>
              <a:t>prod</a:t>
            </a:r>
            <a:r>
              <a:rPr lang="es-ES" altLang="es-AR" sz="6000" b="1" dirty="0">
                <a:solidFill>
                  <a:srgbClr val="C00000"/>
                </a:solidFill>
                <a:latin typeface="Courier New" panose="02070309020205020404" pitchFamily="49" charset="0"/>
              </a:rPr>
              <a:t>;       </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var</a:t>
            </a:r>
            <a:endParaRPr lang="es-ES" altLang="es-AR" sz="6000" dirty="0">
              <a:latin typeface="Courier New" panose="02070309020205020404" pitchFamily="49" charset="0"/>
            </a:endParaRP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regm</a:t>
            </a:r>
            <a:r>
              <a:rPr lang="es-ES" altLang="es-AR" sz="6000" dirty="0">
                <a:latin typeface="Courier New" panose="02070309020205020404" pitchFamily="49" charset="0"/>
              </a:rPr>
              <a:t>: </a:t>
            </a:r>
            <a:r>
              <a:rPr lang="es-ES" altLang="es-AR" sz="6000" dirty="0" err="1">
                <a:latin typeface="Courier New" panose="02070309020205020404" pitchFamily="49" charset="0"/>
              </a:rPr>
              <a:t>prod</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dirty="0" err="1">
                <a:latin typeface="Courier New" panose="02070309020205020404" pitchFamily="49" charset="0"/>
              </a:rPr>
              <a:t>regd</a:t>
            </a:r>
            <a:r>
              <a:rPr lang="es-ES" altLang="es-AR" sz="6000" dirty="0">
                <a:latin typeface="Courier New" panose="02070309020205020404" pitchFamily="49" charset="0"/>
              </a:rPr>
              <a:t>: </a:t>
            </a:r>
            <a:r>
              <a:rPr lang="es-ES" altLang="es-AR" sz="6000" dirty="0" err="1">
                <a:latin typeface="Courier New" panose="02070309020205020404" pitchFamily="49" charset="0"/>
              </a:rPr>
              <a:t>v_prod</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a:t>
            </a:r>
            <a:r>
              <a:rPr lang="es-ES" altLang="es-AR" sz="6000" b="1" dirty="0">
                <a:solidFill>
                  <a:srgbClr val="C00000"/>
                </a:solidFill>
                <a:latin typeface="Courier New" panose="02070309020205020404" pitchFamily="49" charset="0"/>
              </a:rPr>
              <a:t>mae1: maestro;</a:t>
            </a:r>
          </a:p>
          <a:p>
            <a:pPr marL="360000" indent="0">
              <a:lnSpc>
                <a:spcPct val="120000"/>
              </a:lnSpc>
              <a:spcBef>
                <a:spcPts val="0"/>
              </a:spcBef>
              <a:buFont typeface="Wingdings" panose="05000000000000000000" pitchFamily="2" charset="2"/>
              <a:buNone/>
            </a:pPr>
            <a:r>
              <a:rPr lang="es-ES" altLang="es-AR" sz="6000" b="1" dirty="0">
                <a:solidFill>
                  <a:srgbClr val="C00000"/>
                </a:solidFill>
                <a:latin typeface="Courier New" panose="02070309020205020404" pitchFamily="49" charset="0"/>
              </a:rPr>
              <a:t>    det1: detalle;</a:t>
            </a:r>
          </a:p>
          <a:p>
            <a:pPr marL="360000" indent="0">
              <a:lnSpc>
                <a:spcPct val="120000"/>
              </a:lnSpc>
              <a:spcBef>
                <a:spcPts val="0"/>
              </a:spcBef>
              <a:buFont typeface="Wingdings" panose="05000000000000000000" pitchFamily="2" charset="2"/>
              <a:buNone/>
            </a:pPr>
            <a:r>
              <a:rPr lang="es-ES" altLang="es-AR" sz="6000" dirty="0">
                <a:latin typeface="Courier New" panose="02070309020205020404" pitchFamily="49" charset="0"/>
              </a:rPr>
              <a:t>    total: </a:t>
            </a:r>
            <a:r>
              <a:rPr lang="es-ES" altLang="es-AR" sz="6000" dirty="0" err="1">
                <a:latin typeface="Courier New" panose="02070309020205020404" pitchFamily="49" charset="0"/>
              </a:rPr>
              <a:t>integer</a:t>
            </a:r>
            <a:r>
              <a:rPr lang="es-ES" altLang="es-AR" sz="6000" dirty="0">
                <a:latin typeface="Courier New" panose="02070309020205020404" pitchFamily="49" charset="0"/>
              </a:rPr>
              <a:t>;</a:t>
            </a:r>
          </a:p>
          <a:p>
            <a:pPr marL="360000" indent="0">
              <a:lnSpc>
                <a:spcPct val="120000"/>
              </a:lnSpc>
              <a:spcBef>
                <a:spcPts val="0"/>
              </a:spcBef>
              <a:buFont typeface="Wingdings" panose="05000000000000000000" pitchFamily="2" charset="2"/>
              <a:buNone/>
            </a:pPr>
            <a:r>
              <a:rPr lang="es-ES" altLang="es-AR" sz="3500" dirty="0">
                <a:latin typeface="Courier New" panose="02070309020205020404" pitchFamily="49" charset="0"/>
              </a:rPr>
              <a:t>    </a:t>
            </a:r>
            <a:endParaRPr lang="es-ES" altLang="es-AR" sz="1600" dirty="0">
              <a:latin typeface="Courier New" panose="02070309020205020404" pitchFamily="49" charset="0"/>
            </a:endParaRPr>
          </a:p>
          <a:p>
            <a:pPr>
              <a:lnSpc>
                <a:spcPct val="50000"/>
              </a:lnSpc>
              <a:buFont typeface="Wingdings" panose="05000000000000000000" pitchFamily="2" charset="2"/>
              <a:buNone/>
            </a:pPr>
            <a:r>
              <a:rPr lang="es-ES" altLang="es-AR" sz="1400" dirty="0">
                <a:latin typeface="Courier New" panose="02070309020205020404" pitchFamily="49" charset="0"/>
              </a:rPr>
              <a:t>  </a:t>
            </a:r>
          </a:p>
        </p:txBody>
      </p:sp>
      <p:sp>
        <p:nvSpPr>
          <p:cNvPr id="684038" name="Rectangle 6"/>
          <p:cNvSpPr>
            <a:spLocks noGrp="1" noChangeArrowheads="1"/>
          </p:cNvSpPr>
          <p:nvPr>
            <p:ph type="body" sz="half" idx="2"/>
          </p:nvPr>
        </p:nvSpPr>
        <p:spPr>
          <a:xfrm>
            <a:off x="6223002" y="1079500"/>
            <a:ext cx="6807199" cy="5373886"/>
          </a:xfrm>
        </p:spPr>
        <p:txBody>
          <a:bodyPr>
            <a:normAutofit fontScale="70000" lnSpcReduction="20000"/>
          </a:bodyPr>
          <a:lstStyle/>
          <a:p>
            <a:pPr>
              <a:lnSpc>
                <a:spcPct val="120000"/>
              </a:lnSpc>
              <a:spcBef>
                <a:spcPts val="0"/>
              </a:spcBef>
              <a:buFont typeface="Wingdings" panose="05000000000000000000" pitchFamily="2" charset="2"/>
              <a:buNone/>
            </a:pPr>
            <a:r>
              <a:rPr lang="es-ES" altLang="es-AR" sz="2300" dirty="0" err="1">
                <a:latin typeface="Courier New" panose="02070309020205020404" pitchFamily="49" charset="0"/>
              </a:rPr>
              <a:t>begin</a:t>
            </a:r>
            <a:endParaRPr lang="es-ES" altLang="es-AR" sz="2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assign</a:t>
            </a:r>
            <a:r>
              <a:rPr lang="es-ES" altLang="es-AR" sz="2300" b="1" dirty="0">
                <a:solidFill>
                  <a:srgbClr val="C00000"/>
                </a:solidFill>
                <a:latin typeface="Courier New" panose="02070309020205020404" pitchFamily="49" charset="0"/>
              </a:rPr>
              <a:t> (mae1, 'maestro');</a:t>
            </a:r>
          </a:p>
          <a:p>
            <a:pPr>
              <a:lnSpc>
                <a:spcPct val="120000"/>
              </a:lnSpc>
              <a:spcBef>
                <a:spcPts val="0"/>
              </a:spcBef>
              <a:buFont typeface="Wingdings" panose="05000000000000000000" pitchFamily="2" charset="2"/>
              <a:buNone/>
            </a:pPr>
            <a:r>
              <a:rPr lang="es-ES" altLang="es-AR" sz="2300" b="1" dirty="0">
                <a:solidFill>
                  <a:srgbClr val="C00000"/>
                </a:solidFill>
                <a:latin typeface="Courier New" panose="02070309020205020404" pitchFamily="49" charset="0"/>
              </a:rPr>
              <a:t>    </a:t>
            </a:r>
            <a:r>
              <a:rPr lang="es-ES" altLang="es-AR" sz="2300" b="1" dirty="0" err="1">
                <a:solidFill>
                  <a:srgbClr val="C00000"/>
                </a:solidFill>
                <a:latin typeface="Courier New" panose="02070309020205020404" pitchFamily="49" charset="0"/>
              </a:rPr>
              <a:t>assign</a:t>
            </a:r>
            <a:r>
              <a:rPr lang="es-ES" altLang="es-AR" sz="2300" b="1" dirty="0">
                <a:solidFill>
                  <a:srgbClr val="C00000"/>
                </a:solidFill>
                <a:latin typeface="Courier New" panose="02070309020205020404" pitchFamily="49" charset="0"/>
              </a:rPr>
              <a:t> (det1, 'detalle’);</a:t>
            </a:r>
          </a:p>
          <a:p>
            <a:pPr>
              <a:lnSpc>
                <a:spcPct val="120000"/>
              </a:lnSpc>
              <a:spcBef>
                <a:spcPts val="0"/>
              </a:spcBef>
              <a:buFont typeface="Wingdings" panose="05000000000000000000" pitchFamily="2" charset="2"/>
              <a:buNone/>
            </a:pPr>
            <a:endParaRPr lang="es-ES" altLang="es-AR" sz="2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reset</a:t>
            </a:r>
            <a:r>
              <a:rPr lang="es-ES" altLang="es-AR" sz="2300" b="1" dirty="0">
                <a:solidFill>
                  <a:srgbClr val="C00000"/>
                </a:solidFill>
                <a:latin typeface="Courier New" panose="02070309020205020404" pitchFamily="49" charset="0"/>
              </a:rPr>
              <a:t> (mae1);  </a:t>
            </a:r>
            <a:r>
              <a:rPr lang="es-ES" altLang="es-AR" sz="2300" b="1" dirty="0" err="1">
                <a:solidFill>
                  <a:srgbClr val="C00000"/>
                </a:solidFill>
                <a:latin typeface="Courier New" panose="02070309020205020404" pitchFamily="49" charset="0"/>
              </a:rPr>
              <a:t>reset</a:t>
            </a:r>
            <a:r>
              <a:rPr lang="es-ES" altLang="es-AR" sz="2300" b="1" dirty="0">
                <a:solidFill>
                  <a:srgbClr val="C00000"/>
                </a:solidFill>
                <a:latin typeface="Courier New" panose="02070309020205020404" pitchFamily="49" charset="0"/>
              </a:rPr>
              <a:t> (det1);</a:t>
            </a:r>
          </a:p>
          <a:p>
            <a:pPr>
              <a:lnSpc>
                <a:spcPct val="120000"/>
              </a:lnSpc>
              <a:spcBef>
                <a:spcPts val="0"/>
              </a:spcBef>
              <a:buFont typeface="Wingdings" panose="05000000000000000000" pitchFamily="2" charset="2"/>
              <a:buNone/>
            </a:pPr>
            <a:endParaRPr lang="es-ES" altLang="es-AR" sz="2300" b="1" dirty="0">
              <a:solidFill>
                <a:srgbClr val="C00000"/>
              </a:solidFill>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while</a:t>
            </a:r>
            <a:r>
              <a:rPr lang="es-ES" altLang="es-AR" sz="2300" dirty="0">
                <a:latin typeface="Courier New" panose="02070309020205020404" pitchFamily="49" charset="0"/>
              </a:rPr>
              <a:t> </a:t>
            </a:r>
            <a:r>
              <a:rPr lang="es-ES" altLang="es-AR" sz="2300" b="1" dirty="0">
                <a:solidFill>
                  <a:srgbClr val="C00000"/>
                </a:solidFill>
                <a:latin typeface="Courier New" panose="02070309020205020404" pitchFamily="49" charset="0"/>
              </a:rPr>
              <a:t>(</a:t>
            </a:r>
            <a:r>
              <a:rPr lang="es-ES" altLang="es-AR" sz="2300" b="1" dirty="0" err="1">
                <a:solidFill>
                  <a:srgbClr val="C00000"/>
                </a:solidFill>
                <a:latin typeface="Courier New" panose="02070309020205020404" pitchFamily="49" charset="0"/>
              </a:rPr>
              <a:t>not</a:t>
            </a:r>
            <a:r>
              <a:rPr lang="es-ES" altLang="es-AR" sz="2300" b="1" dirty="0">
                <a:solidFill>
                  <a:srgbClr val="C00000"/>
                </a:solidFill>
                <a:latin typeface="Courier New" panose="02070309020205020404" pitchFamily="49" charset="0"/>
              </a:rPr>
              <a:t> </a:t>
            </a:r>
            <a:r>
              <a:rPr lang="es-ES" altLang="es-AR" sz="2300" b="1" dirty="0" err="1">
                <a:solidFill>
                  <a:srgbClr val="C00000"/>
                </a:solidFill>
                <a:latin typeface="Courier New" panose="02070309020205020404" pitchFamily="49" charset="0"/>
              </a:rPr>
              <a:t>eof</a:t>
            </a:r>
            <a:r>
              <a:rPr lang="es-ES" altLang="es-AR" sz="2300" b="1" dirty="0">
                <a:solidFill>
                  <a:srgbClr val="C00000"/>
                </a:solidFill>
                <a:latin typeface="Courier New" panose="02070309020205020404" pitchFamily="49" charset="0"/>
              </a:rPr>
              <a:t>(det1)) </a:t>
            </a:r>
            <a:r>
              <a:rPr lang="es-ES" altLang="es-AR" sz="2300" dirty="0">
                <a:latin typeface="Courier New" panose="02070309020205020404" pitchFamily="49" charset="0"/>
              </a:rPr>
              <a:t>do </a:t>
            </a:r>
            <a:r>
              <a:rPr lang="es-ES" altLang="es-AR" sz="2300" dirty="0" err="1">
                <a:latin typeface="Courier New" panose="02070309020205020404" pitchFamily="49" charset="0"/>
              </a:rPr>
              <a:t>begin</a:t>
            </a:r>
            <a:endParaRPr lang="es-ES" altLang="es-AR" sz="2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read</a:t>
            </a:r>
            <a:r>
              <a:rPr lang="es-ES" altLang="es-AR" sz="2300" b="1" dirty="0">
                <a:solidFill>
                  <a:srgbClr val="C00000"/>
                </a:solidFill>
                <a:latin typeface="Courier New" panose="02070309020205020404" pitchFamily="49" charset="0"/>
              </a:rPr>
              <a:t>(mae1, </a:t>
            </a:r>
            <a:r>
              <a:rPr lang="es-ES" altLang="es-AR" sz="2300" b="1" dirty="0" err="1">
                <a:solidFill>
                  <a:srgbClr val="C00000"/>
                </a:solidFill>
                <a:latin typeface="Courier New" panose="02070309020205020404" pitchFamily="49" charset="0"/>
              </a:rPr>
              <a:t>regm</a:t>
            </a:r>
            <a:r>
              <a:rPr lang="es-ES" altLang="es-AR" sz="2300" b="1" dirty="0">
                <a:solidFill>
                  <a:srgbClr val="C0000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2300" b="1" dirty="0">
                <a:solidFill>
                  <a:srgbClr val="C00000"/>
                </a:solidFill>
                <a:latin typeface="Courier New" panose="02070309020205020404" pitchFamily="49" charset="0"/>
              </a:rPr>
              <a:t>        </a:t>
            </a:r>
            <a:r>
              <a:rPr lang="es-ES" altLang="es-AR" sz="2300" b="1" dirty="0" err="1">
                <a:solidFill>
                  <a:srgbClr val="00B050"/>
                </a:solidFill>
                <a:latin typeface="Courier New" panose="02070309020205020404" pitchFamily="49" charset="0"/>
              </a:rPr>
              <a:t>read</a:t>
            </a:r>
            <a:r>
              <a:rPr lang="es-ES" altLang="es-AR" sz="2300" b="1" dirty="0">
                <a:solidFill>
                  <a:srgbClr val="00B050"/>
                </a:solidFill>
                <a:latin typeface="Courier New" panose="02070309020205020404" pitchFamily="49" charset="0"/>
              </a:rPr>
              <a:t>(det1,regd);</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while</a:t>
            </a:r>
            <a:r>
              <a:rPr lang="es-ES" altLang="es-AR" sz="2300" dirty="0">
                <a:latin typeface="Courier New" panose="02070309020205020404" pitchFamily="49" charset="0"/>
              </a:rPr>
              <a:t> (</a:t>
            </a:r>
            <a:r>
              <a:rPr lang="es-ES" altLang="es-AR" sz="2300" dirty="0" err="1">
                <a:latin typeface="Courier New" panose="02070309020205020404" pitchFamily="49" charset="0"/>
              </a:rPr>
              <a:t>regm.cod</a:t>
            </a:r>
            <a:r>
              <a:rPr lang="es-ES" altLang="es-AR" sz="2300" dirty="0">
                <a:latin typeface="Courier New" panose="02070309020205020404" pitchFamily="49" charset="0"/>
              </a:rPr>
              <a:t> &lt;&gt; </a:t>
            </a:r>
            <a:r>
              <a:rPr lang="es-ES" altLang="es-AR" sz="2300" dirty="0" err="1">
                <a:latin typeface="Courier New" panose="02070309020205020404" pitchFamily="49" charset="0"/>
              </a:rPr>
              <a:t>regd.cod</a:t>
            </a:r>
            <a:r>
              <a:rPr lang="es-ES" altLang="es-AR" sz="2300" dirty="0">
                <a:latin typeface="Courier New" panose="02070309020205020404" pitchFamily="49" charset="0"/>
              </a:rPr>
              <a:t>) do</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read</a:t>
            </a:r>
            <a:r>
              <a:rPr lang="es-ES" altLang="es-AR" sz="2300" b="1" dirty="0">
                <a:solidFill>
                  <a:srgbClr val="C00000"/>
                </a:solidFill>
                <a:latin typeface="Courier New" panose="02070309020205020404" pitchFamily="49" charset="0"/>
              </a:rPr>
              <a:t> (mae1,regm);</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while</a:t>
            </a:r>
            <a:r>
              <a:rPr lang="es-ES" altLang="es-AR" sz="2300" dirty="0">
                <a:latin typeface="Courier New" panose="02070309020205020404" pitchFamily="49" charset="0"/>
              </a:rPr>
              <a:t> (</a:t>
            </a:r>
            <a:r>
              <a:rPr lang="es-ES" altLang="es-AR" sz="2300" dirty="0" err="1">
                <a:latin typeface="Courier New" panose="02070309020205020404" pitchFamily="49" charset="0"/>
              </a:rPr>
              <a:t>regm.cod</a:t>
            </a:r>
            <a:r>
              <a:rPr lang="es-ES" altLang="es-AR" sz="2300" dirty="0">
                <a:latin typeface="Courier New" panose="02070309020205020404" pitchFamily="49" charset="0"/>
              </a:rPr>
              <a:t> = </a:t>
            </a:r>
            <a:r>
              <a:rPr lang="es-ES" altLang="es-AR" sz="2300" dirty="0" err="1">
                <a:latin typeface="Courier New" panose="02070309020205020404" pitchFamily="49" charset="0"/>
              </a:rPr>
              <a:t>regd.cod</a:t>
            </a:r>
            <a:r>
              <a:rPr lang="es-ES" altLang="es-AR" sz="2300" dirty="0">
                <a:latin typeface="Courier New" panose="02070309020205020404" pitchFamily="49" charset="0"/>
              </a:rPr>
              <a:t>) do </a:t>
            </a:r>
            <a:r>
              <a:rPr lang="es-ES" altLang="es-AR" sz="2300" dirty="0" err="1">
                <a:latin typeface="Courier New" panose="02070309020205020404" pitchFamily="49" charset="0"/>
              </a:rPr>
              <a:t>begin</a:t>
            </a:r>
            <a:endParaRPr lang="es-ES" altLang="es-AR" sz="23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regm.cant</a:t>
            </a:r>
            <a:r>
              <a:rPr lang="es-ES" altLang="es-AR" sz="2300" dirty="0">
                <a:latin typeface="Courier New" panose="02070309020205020404" pitchFamily="49" charset="0"/>
              </a:rPr>
              <a:t> := </a:t>
            </a:r>
            <a:r>
              <a:rPr lang="es-ES" altLang="es-AR" sz="2300" dirty="0" err="1">
                <a:latin typeface="Courier New" panose="02070309020205020404" pitchFamily="49" charset="0"/>
              </a:rPr>
              <a:t>regm.cant</a:t>
            </a:r>
            <a:r>
              <a:rPr lang="es-ES" altLang="es-AR" sz="2300" dirty="0">
                <a:latin typeface="Courier New" panose="02070309020205020404" pitchFamily="49" charset="0"/>
              </a:rPr>
              <a:t> - regd.cv;        </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00B050"/>
                </a:solidFill>
                <a:latin typeface="Courier New" panose="02070309020205020404" pitchFamily="49" charset="0"/>
              </a:rPr>
              <a:t>read</a:t>
            </a:r>
            <a:r>
              <a:rPr lang="es-ES" altLang="es-AR" sz="2300" b="1" dirty="0">
                <a:solidFill>
                  <a:srgbClr val="00B050"/>
                </a:solidFill>
                <a:latin typeface="Courier New" panose="02070309020205020404" pitchFamily="49" charset="0"/>
              </a:rPr>
              <a:t> (det1,reg);</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end</a:t>
            </a:r>
            <a:r>
              <a:rPr lang="es-ES" altLang="es-AR" sz="23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b="1" dirty="0" err="1">
                <a:solidFill>
                  <a:srgbClr val="C00000"/>
                </a:solidFill>
                <a:latin typeface="Courier New" panose="02070309020205020404" pitchFamily="49" charset="0"/>
              </a:rPr>
              <a:t>seek</a:t>
            </a:r>
            <a:r>
              <a:rPr lang="es-ES" altLang="es-AR" sz="2300" b="1" dirty="0">
                <a:solidFill>
                  <a:srgbClr val="C00000"/>
                </a:solidFill>
                <a:latin typeface="Courier New" panose="02070309020205020404" pitchFamily="49" charset="0"/>
              </a:rPr>
              <a:t> (mae1, </a:t>
            </a:r>
            <a:r>
              <a:rPr lang="es-ES" altLang="es-AR" sz="2300" b="1" dirty="0" err="1">
                <a:solidFill>
                  <a:srgbClr val="C00000"/>
                </a:solidFill>
                <a:latin typeface="Courier New" panose="02070309020205020404" pitchFamily="49" charset="0"/>
              </a:rPr>
              <a:t>filepos</a:t>
            </a:r>
            <a:r>
              <a:rPr lang="es-ES" altLang="es-AR" sz="2300" b="1" dirty="0">
                <a:solidFill>
                  <a:srgbClr val="C00000"/>
                </a:solidFill>
                <a:latin typeface="Courier New" panose="02070309020205020404" pitchFamily="49" charset="0"/>
              </a:rPr>
              <a:t>(mae1)-1);</a:t>
            </a:r>
          </a:p>
          <a:p>
            <a:pPr>
              <a:lnSpc>
                <a:spcPct val="120000"/>
              </a:lnSpc>
              <a:spcBef>
                <a:spcPts val="0"/>
              </a:spcBef>
              <a:buFont typeface="Wingdings" panose="05000000000000000000" pitchFamily="2" charset="2"/>
              <a:buNone/>
            </a:pPr>
            <a:r>
              <a:rPr lang="es-ES" altLang="es-AR" sz="2300" b="1" dirty="0">
                <a:solidFill>
                  <a:srgbClr val="C00000"/>
                </a:solidFill>
                <a:latin typeface="Courier New" panose="02070309020205020404" pitchFamily="49" charset="0"/>
              </a:rPr>
              <a:t>        </a:t>
            </a:r>
            <a:r>
              <a:rPr lang="es-ES" altLang="es-AR" sz="2300" b="1" dirty="0" err="1">
                <a:solidFill>
                  <a:srgbClr val="C00000"/>
                </a:solidFill>
                <a:latin typeface="Courier New" panose="02070309020205020404" pitchFamily="49" charset="0"/>
              </a:rPr>
              <a:t>write</a:t>
            </a:r>
            <a:r>
              <a:rPr lang="es-ES" altLang="es-AR" sz="2300" b="1" dirty="0">
                <a:solidFill>
                  <a:srgbClr val="C0000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end</a:t>
            </a:r>
            <a:r>
              <a:rPr lang="es-ES" altLang="es-AR" sz="23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2300" dirty="0">
                <a:latin typeface="Courier New" panose="02070309020205020404" pitchFamily="49" charset="0"/>
              </a:rPr>
              <a:t>  </a:t>
            </a:r>
            <a:r>
              <a:rPr lang="es-ES" altLang="es-AR" sz="2300" dirty="0" err="1">
                <a:latin typeface="Courier New" panose="02070309020205020404" pitchFamily="49" charset="0"/>
              </a:rPr>
              <a:t>end</a:t>
            </a:r>
            <a:r>
              <a:rPr lang="es-ES" altLang="es-AR" sz="2300" dirty="0">
                <a:latin typeface="Courier New" panose="02070309020205020404" pitchFamily="49" charset="0"/>
              </a:rPr>
              <a:t>.</a:t>
            </a:r>
          </a:p>
          <a:p>
            <a:pPr>
              <a:lnSpc>
                <a:spcPct val="80000"/>
              </a:lnSpc>
              <a:buFont typeface="Wingdings" panose="05000000000000000000" pitchFamily="2" charset="2"/>
              <a:buNone/>
            </a:pPr>
            <a:endParaRPr lang="es-ES" altLang="es-AR" sz="1600" dirty="0">
              <a:latin typeface="Courier New" panose="02070309020205020404" pitchFamily="49" charset="0"/>
            </a:endParaRPr>
          </a:p>
        </p:txBody>
      </p:sp>
    </p:spTree>
    <p:extLst>
      <p:ext uri="{BB962C8B-B14F-4D97-AF65-F5344CB8AC3E}">
        <p14:creationId xmlns:p14="http://schemas.microsoft.com/office/powerpoint/2010/main" val="234072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403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403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8403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8403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8403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8403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8403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84037">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84037">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8403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84037">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84037">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84037">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84037">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84037">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84037">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84037">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84037">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84037">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84037">
                                            <p:txEl>
                                              <p:pRg st="19" end="1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84037">
                                            <p:txEl>
                                              <p:pRg st="20" end="20"/>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84037">
                                            <p:txEl>
                                              <p:pRg st="21" end="2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684038">
                                            <p:txEl>
                                              <p:pRg st="0" end="0"/>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84038">
                                            <p:txEl>
                                              <p:pRg st="1" end="1"/>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84038">
                                            <p:txEl>
                                              <p:pRg st="2" end="2"/>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684038">
                                            <p:txEl>
                                              <p:pRg st="4" end="4"/>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684038">
                                            <p:txEl>
                                              <p:pRg st="6" end="6"/>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684038">
                                            <p:txEl>
                                              <p:pRg st="7" end="7"/>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84038">
                                            <p:txEl>
                                              <p:pRg st="8" end="8"/>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684038">
                                            <p:txEl>
                                              <p:pRg st="9" end="9"/>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684038">
                                            <p:txEl>
                                              <p:pRg st="10" end="10"/>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684038">
                                            <p:txEl>
                                              <p:pRg st="11" end="11"/>
                                            </p:txEl>
                                          </p:spTgt>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684038">
                                            <p:txEl>
                                              <p:pRg st="12" end="12"/>
                                            </p:txEl>
                                          </p:spTgt>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684038">
                                            <p:txEl>
                                              <p:pRg st="13" end="13"/>
                                            </p:txEl>
                                          </p:spTgt>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684038">
                                            <p:txEl>
                                              <p:pRg st="14" end="14"/>
                                            </p:txEl>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684038">
                                            <p:txEl>
                                              <p:pRg st="15" end="15"/>
                                            </p:txEl>
                                          </p:spTgt>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684038">
                                            <p:txEl>
                                              <p:pRg st="16" end="16"/>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684038">
                                            <p:txEl>
                                              <p:pRg st="17" end="17"/>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68403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Rectangle 2"/>
          <p:cNvSpPr>
            <a:spLocks noGrp="1" noChangeArrowheads="1"/>
          </p:cNvSpPr>
          <p:nvPr>
            <p:ph type="title"/>
          </p:nvPr>
        </p:nvSpPr>
        <p:spPr/>
        <p:txBody>
          <a:bodyPr>
            <a:normAutofit/>
          </a:bodyPr>
          <a:lstStyle/>
          <a:p>
            <a:r>
              <a:rPr lang="es-ES_tradnl" altLang="es-AR" sz="3200" dirty="0"/>
              <a:t>Archivos </a:t>
            </a:r>
            <a:r>
              <a:rPr lang="es-ES_tradnl" altLang="es-AR" sz="3200" dirty="0">
                <a:sym typeface="Wingdings" panose="05000000000000000000" pitchFamily="2" charset="2"/>
              </a:rPr>
              <a:t> </a:t>
            </a:r>
            <a:r>
              <a:rPr lang="es-ES_tradnl" altLang="es-AR" sz="3200" dirty="0"/>
              <a:t>Un Maestro Un detalle. Solución correcta</a:t>
            </a:r>
            <a:endParaRPr lang="es-ES" altLang="es-AR" sz="3200" dirty="0"/>
          </a:p>
        </p:txBody>
      </p:sp>
      <p:sp>
        <p:nvSpPr>
          <p:cNvPr id="2" name="Marcador de contenido 1">
            <a:extLst>
              <a:ext uri="{FF2B5EF4-FFF2-40B4-BE49-F238E27FC236}">
                <a16:creationId xmlns:a16="http://schemas.microsoft.com/office/drawing/2014/main" xmlns="" id="{EA06C742-98AC-524F-AFB7-B01EFACFAA45}"/>
              </a:ext>
            </a:extLst>
          </p:cNvPr>
          <p:cNvSpPr>
            <a:spLocks noGrp="1"/>
          </p:cNvSpPr>
          <p:nvPr>
            <p:ph sz="half" idx="1"/>
          </p:nvPr>
        </p:nvSpPr>
        <p:spPr>
          <a:xfrm>
            <a:off x="736600" y="2285999"/>
            <a:ext cx="5082786" cy="3581401"/>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procedure</a:t>
            </a:r>
            <a:r>
              <a:rPr lang="es-ES" altLang="es-AR" sz="6400" dirty="0">
                <a:latin typeface="Courier New" panose="02070309020205020404" pitchFamily="49" charset="0"/>
              </a:rPr>
              <a:t> leer (</a:t>
            </a:r>
            <a:r>
              <a:rPr lang="es-ES" altLang="es-AR" sz="6400" dirty="0" err="1">
                <a:latin typeface="Courier New" panose="02070309020205020404" pitchFamily="49" charset="0"/>
              </a:rPr>
              <a:t>var</a:t>
            </a:r>
            <a:r>
              <a:rPr lang="es-ES" altLang="es-AR" sz="6400" dirty="0">
                <a:latin typeface="Courier New" panose="02070309020205020404" pitchFamily="49" charset="0"/>
              </a:rPr>
              <a:t> </a:t>
            </a:r>
            <a:r>
              <a:rPr lang="es-ES" altLang="es-AR" sz="6400" dirty="0" err="1">
                <a:latin typeface="Courier New" panose="02070309020205020404" pitchFamily="49" charset="0"/>
              </a:rPr>
              <a:t>archivo:detalle</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var</a:t>
            </a:r>
            <a:r>
              <a:rPr lang="es-ES" altLang="es-AR" sz="6400" dirty="0">
                <a:latin typeface="Courier New" panose="02070309020205020404" pitchFamily="49" charset="0"/>
              </a:rPr>
              <a:t> </a:t>
            </a:r>
            <a:r>
              <a:rPr lang="es-ES" altLang="es-AR" sz="6400" dirty="0" err="1">
                <a:latin typeface="Courier New" panose="02070309020205020404" pitchFamily="49" charset="0"/>
              </a:rPr>
              <a:t>dato:v_prod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8000" dirty="0">
                <a:latin typeface="Courier New" panose="02070309020205020404" pitchFamily="49" charset="0"/>
              </a:rPr>
              <a:t>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if</a:t>
            </a:r>
            <a:r>
              <a:rPr lang="es-ES" altLang="es-AR" sz="6400" dirty="0">
                <a:latin typeface="Courier New" panose="02070309020205020404" pitchFamily="49" charset="0"/>
              </a:rPr>
              <a:t> (</a:t>
            </a:r>
            <a:r>
              <a:rPr lang="es-ES" altLang="es-AR" sz="6400" b="1" dirty="0" err="1">
                <a:solidFill>
                  <a:srgbClr val="C00000"/>
                </a:solidFill>
                <a:latin typeface="Courier New" panose="02070309020205020404" pitchFamily="49" charset="0"/>
              </a:rPr>
              <a:t>not</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eof</a:t>
            </a:r>
            <a:r>
              <a:rPr lang="es-ES" altLang="es-AR" sz="6400" b="1" dirty="0">
                <a:solidFill>
                  <a:srgbClr val="C00000"/>
                </a:solidFill>
                <a:latin typeface="Courier New" panose="02070309020205020404" pitchFamily="49" charset="0"/>
              </a:rPr>
              <a:t>(archivo)</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then</a:t>
            </a:r>
            <a:r>
              <a:rPr lang="es-ES" altLang="es-AR" sz="6400" dirty="0">
                <a:latin typeface="Courier New" panose="02070309020205020404" pitchFamily="49" charset="0"/>
              </a:rPr>
              <a:t> </a:t>
            </a:r>
            <a:r>
              <a:rPr lang="es-ES" altLang="es-AR" sz="6400" b="1" dirty="0" err="1">
                <a:solidFill>
                  <a:srgbClr val="C00000"/>
                </a:solidFill>
                <a:latin typeface="Courier New" panose="02070309020205020404" pitchFamily="49" charset="0"/>
              </a:rPr>
              <a:t>read</a:t>
            </a: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archivo,dato</a:t>
            </a:r>
            <a:r>
              <a:rPr lang="es-ES" altLang="es-AR" sz="6400" b="1" dirty="0">
                <a:solidFill>
                  <a:srgbClr val="C0000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else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dato.cod</a:t>
            </a:r>
            <a:r>
              <a:rPr lang="es-ES" altLang="es-AR" sz="6400" b="1" dirty="0">
                <a:solidFill>
                  <a:srgbClr val="00B050"/>
                </a:solidFill>
                <a:latin typeface="Courier New" panose="02070309020205020404" pitchFamily="49" charset="0"/>
              </a:rPr>
              <a:t> := </a:t>
            </a:r>
            <a:r>
              <a:rPr lang="es-ES" altLang="es-AR" sz="6400" b="1" dirty="0" err="1">
                <a:solidFill>
                  <a:srgbClr val="00B050"/>
                </a:solidFill>
                <a:latin typeface="Courier New" panose="02070309020205020404" pitchFamily="49" charset="0"/>
              </a:rPr>
              <a:t>valoralto</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p:txBody>
      </p:sp>
      <p:sp>
        <p:nvSpPr>
          <p:cNvPr id="3" name="Marcador de contenido 2">
            <a:extLst>
              <a:ext uri="{FF2B5EF4-FFF2-40B4-BE49-F238E27FC236}">
                <a16:creationId xmlns:a16="http://schemas.microsoft.com/office/drawing/2014/main" xmlns="" id="{C22BCC95-6B4B-8145-ABA1-5389A3489A6F}"/>
              </a:ext>
            </a:extLst>
          </p:cNvPr>
          <p:cNvSpPr>
            <a:spLocks noGrp="1"/>
          </p:cNvSpPr>
          <p:nvPr>
            <p:ph sz="half" idx="2"/>
          </p:nvPr>
        </p:nvSpPr>
        <p:spPr>
          <a:xfrm>
            <a:off x="5689600" y="1651000"/>
            <a:ext cx="6299200" cy="4521199"/>
          </a:xfrm>
        </p:spPr>
        <p:txBody>
          <a:bodyPr>
            <a:normAutofit fontScale="25000" lnSpcReduction="20000"/>
          </a:bodyPr>
          <a:lstStyle/>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C00000"/>
                </a:solidFill>
                <a:latin typeface="Courier New" panose="02070309020205020404" pitchFamily="49" charset="0"/>
              </a:rPr>
              <a:t>assign</a:t>
            </a:r>
            <a:r>
              <a:rPr lang="es-ES" altLang="es-AR" sz="6400" b="1" dirty="0">
                <a:solidFill>
                  <a:srgbClr val="C00000"/>
                </a:solidFill>
                <a:latin typeface="Courier New" panose="02070309020205020404" pitchFamily="49" charset="0"/>
              </a:rPr>
              <a:t> (mae1, 'maestro');  </a:t>
            </a:r>
          </a:p>
          <a:p>
            <a:pPr>
              <a:lnSpc>
                <a:spcPct val="120000"/>
              </a:lnSpc>
              <a:spcBef>
                <a:spcPts val="0"/>
              </a:spcBef>
              <a:buFont typeface="Wingdings" panose="05000000000000000000" pitchFamily="2" charset="2"/>
              <a:buNone/>
            </a:pPr>
            <a:r>
              <a:rPr lang="es-ES" altLang="es-AR" sz="6400" b="1" dirty="0">
                <a:solidFill>
                  <a:srgbClr val="C00000"/>
                </a:solidFill>
                <a:latin typeface="Courier New" panose="02070309020205020404" pitchFamily="49" charset="0"/>
              </a:rPr>
              <a:t>    </a:t>
            </a:r>
            <a:r>
              <a:rPr lang="es-ES" altLang="es-AR" sz="6400" b="1" dirty="0" err="1">
                <a:solidFill>
                  <a:srgbClr val="C00000"/>
                </a:solidFill>
                <a:latin typeface="Courier New" panose="02070309020205020404" pitchFamily="49" charset="0"/>
              </a:rPr>
              <a:t>assign</a:t>
            </a:r>
            <a:r>
              <a:rPr lang="es-ES" altLang="es-AR" sz="6400" b="1" dirty="0">
                <a:solidFill>
                  <a:srgbClr val="C00000"/>
                </a:solidFill>
                <a:latin typeface="Courier New" panose="02070309020205020404" pitchFamily="49" charset="0"/>
              </a:rPr>
              <a:t> (det1, 'detalle');</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C00000"/>
                </a:solidFill>
                <a:latin typeface="Courier New" panose="02070309020205020404" pitchFamily="49" charset="0"/>
              </a:rPr>
              <a:t>reset</a:t>
            </a:r>
            <a:r>
              <a:rPr lang="es-ES" altLang="es-AR" sz="6400" b="1" dirty="0">
                <a:solidFill>
                  <a:srgbClr val="C00000"/>
                </a:solidFill>
                <a:latin typeface="Courier New" panose="02070309020205020404" pitchFamily="49" charset="0"/>
              </a:rPr>
              <a:t> (mae1);  </a:t>
            </a:r>
            <a:r>
              <a:rPr lang="es-ES" altLang="es-AR" sz="6400" b="1" dirty="0" err="1">
                <a:solidFill>
                  <a:srgbClr val="C00000"/>
                </a:solidFill>
                <a:latin typeface="Courier New" panose="02070309020205020404" pitchFamily="49" charset="0"/>
              </a:rPr>
              <a:t>reset</a:t>
            </a:r>
            <a:r>
              <a:rPr lang="es-ES" altLang="es-AR" sz="6400" b="1" dirty="0">
                <a:solidFill>
                  <a:srgbClr val="C00000"/>
                </a:solidFill>
                <a:latin typeface="Courier New" panose="02070309020205020404" pitchFamily="49" charset="0"/>
              </a:rPr>
              <a:t> (det1);</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a:solidFill>
                  <a:srgbClr val="00B050"/>
                </a:solidFill>
                <a:latin typeface="Courier New" panose="02070309020205020404" pitchFamily="49" charset="0"/>
              </a:rPr>
              <a:t>leer(det1,regd);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b="1" dirty="0" err="1">
                <a:solidFill>
                  <a:srgbClr val="00B050"/>
                </a:solidFill>
                <a:latin typeface="Courier New" panose="02070309020205020404" pitchFamily="49" charset="0"/>
              </a:rPr>
              <a:t>regd.cod</a:t>
            </a:r>
            <a:r>
              <a:rPr lang="es-ES" altLang="es-AR" sz="6400" b="1" dirty="0">
                <a:solidFill>
                  <a:srgbClr val="00B050"/>
                </a:solidFill>
                <a:latin typeface="Courier New" panose="02070309020205020404" pitchFamily="49" charset="0"/>
              </a:rPr>
              <a:t> &lt;&gt; </a:t>
            </a:r>
            <a:r>
              <a:rPr lang="es-ES" altLang="es-AR" sz="6400" b="1" dirty="0" err="1">
                <a:solidFill>
                  <a:srgbClr val="00B050"/>
                </a:solidFill>
                <a:latin typeface="Courier New" panose="02070309020205020404" pitchFamily="49" charset="0"/>
              </a:rPr>
              <a:t>valoralto</a:t>
            </a:r>
            <a:r>
              <a:rPr lang="es-ES" altLang="es-AR" sz="6400" dirty="0">
                <a:latin typeface="Courier New" panose="02070309020205020404" pitchFamily="49" charset="0"/>
              </a:rPr>
              <a:t>) 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0070C0"/>
                </a:solidFill>
                <a:latin typeface="Courier New" panose="02070309020205020404" pitchFamily="49" charset="0"/>
              </a:rPr>
              <a:t>read</a:t>
            </a:r>
            <a:r>
              <a:rPr lang="es-ES" altLang="es-AR" sz="6400" b="1" dirty="0">
                <a:solidFill>
                  <a:srgbClr val="0070C0"/>
                </a:solidFill>
                <a:latin typeface="Courier New" panose="02070309020205020404" pitchFamily="49" charset="0"/>
              </a:rPr>
              <a:t>(mae1, </a:t>
            </a:r>
            <a:r>
              <a:rPr lang="es-ES" altLang="es-AR" sz="6400" b="1" dirty="0" err="1">
                <a:solidFill>
                  <a:srgbClr val="0070C0"/>
                </a:solidFill>
                <a:latin typeface="Courier New" panose="02070309020205020404" pitchFamily="49" charset="0"/>
              </a:rPr>
              <a:t>regm</a:t>
            </a:r>
            <a:r>
              <a:rPr lang="es-ES" altLang="es-AR" sz="6400" b="1" dirty="0">
                <a:solidFill>
                  <a:srgbClr val="0070C0"/>
                </a:solidFill>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b="1" dirty="0">
                <a:solidFill>
                  <a:srgbClr val="0070C0"/>
                </a:solidFill>
                <a:latin typeface="Courier New" panose="02070309020205020404" pitchFamily="49" charset="0"/>
              </a:rPr>
              <a:t>        </a:t>
            </a:r>
            <a:r>
              <a:rPr lang="es-ES" altLang="es-AR" sz="6400" b="1" dirty="0" err="1">
                <a:solidFill>
                  <a:srgbClr val="0070C0"/>
                </a:solidFill>
                <a:latin typeface="Courier New" panose="02070309020205020404" pitchFamily="49" charset="0"/>
              </a:rPr>
              <a:t>while</a:t>
            </a:r>
            <a:r>
              <a:rPr lang="es-ES" altLang="es-AR" sz="6400" b="1" dirty="0">
                <a:solidFill>
                  <a:srgbClr val="0070C0"/>
                </a:solidFill>
                <a:latin typeface="Courier New" panose="02070309020205020404" pitchFamily="49" charset="0"/>
              </a:rPr>
              <a:t> (</a:t>
            </a:r>
            <a:r>
              <a:rPr lang="es-ES" altLang="es-AR" sz="6400" b="1" dirty="0" err="1">
                <a:solidFill>
                  <a:srgbClr val="0070C0"/>
                </a:solidFill>
                <a:latin typeface="Courier New" panose="02070309020205020404" pitchFamily="49" charset="0"/>
              </a:rPr>
              <a:t>regm.cod</a:t>
            </a:r>
            <a:r>
              <a:rPr lang="es-ES" altLang="es-AR" sz="6400" b="1" dirty="0">
                <a:solidFill>
                  <a:srgbClr val="0070C0"/>
                </a:solidFill>
                <a:latin typeface="Courier New" panose="02070309020205020404" pitchFamily="49" charset="0"/>
              </a:rPr>
              <a:t> &lt;&gt; </a:t>
            </a:r>
            <a:r>
              <a:rPr lang="es-ES" altLang="es-AR" sz="6400" b="1" dirty="0" err="1">
                <a:solidFill>
                  <a:srgbClr val="0070C0"/>
                </a:solidFill>
                <a:latin typeface="Courier New" panose="02070309020205020404" pitchFamily="49" charset="0"/>
              </a:rPr>
              <a:t>regd.cod</a:t>
            </a:r>
            <a:r>
              <a:rPr lang="es-ES" altLang="es-AR" sz="6400" b="1" dirty="0">
                <a:solidFill>
                  <a:srgbClr val="0070C0"/>
                </a:solidFill>
                <a:latin typeface="Courier New" panose="02070309020205020404" pitchFamily="49" charset="0"/>
              </a:rPr>
              <a:t>) do</a:t>
            </a:r>
          </a:p>
          <a:p>
            <a:pPr>
              <a:lnSpc>
                <a:spcPct val="120000"/>
              </a:lnSpc>
              <a:spcBef>
                <a:spcPts val="0"/>
              </a:spcBef>
              <a:buFont typeface="Wingdings" panose="05000000000000000000" pitchFamily="2" charset="2"/>
              <a:buNone/>
            </a:pPr>
            <a:r>
              <a:rPr lang="es-ES" altLang="es-AR" sz="6400" b="1" dirty="0">
                <a:solidFill>
                  <a:srgbClr val="0070C0"/>
                </a:solidFill>
                <a:latin typeface="Courier New" panose="02070309020205020404" pitchFamily="49" charset="0"/>
              </a:rPr>
              <a:t>          </a:t>
            </a:r>
            <a:r>
              <a:rPr lang="es-ES" altLang="es-AR" sz="6400" b="1" dirty="0" err="1">
                <a:solidFill>
                  <a:srgbClr val="0070C0"/>
                </a:solidFill>
                <a:latin typeface="Courier New" panose="02070309020205020404" pitchFamily="49" charset="0"/>
              </a:rPr>
              <a:t>read</a:t>
            </a:r>
            <a:r>
              <a:rPr lang="es-ES" altLang="es-AR" sz="6400" b="1" dirty="0">
                <a:solidFill>
                  <a:srgbClr val="0070C0"/>
                </a:solidFill>
                <a:latin typeface="Courier New" panose="02070309020205020404" pitchFamily="49" charset="0"/>
              </a:rPr>
              <a:t> (mae1,regm);</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while</a:t>
            </a:r>
            <a:r>
              <a:rPr lang="es-ES" altLang="es-AR" sz="6400" dirty="0">
                <a:latin typeface="Courier New" panose="02070309020205020404" pitchFamily="49" charset="0"/>
              </a:rPr>
              <a:t> (</a:t>
            </a:r>
            <a:r>
              <a:rPr lang="es-ES" altLang="es-AR" sz="6400" dirty="0" err="1">
                <a:latin typeface="Courier New" panose="02070309020205020404" pitchFamily="49" charset="0"/>
              </a:rPr>
              <a:t>regm.cod</a:t>
            </a:r>
            <a:r>
              <a:rPr lang="es-ES" altLang="es-AR" sz="6400" dirty="0">
                <a:latin typeface="Courier New" panose="02070309020205020404" pitchFamily="49" charset="0"/>
              </a:rPr>
              <a:t> = </a:t>
            </a:r>
            <a:r>
              <a:rPr lang="es-ES" altLang="es-AR" sz="6400" dirty="0" err="1">
                <a:latin typeface="Courier New" panose="02070309020205020404" pitchFamily="49" charset="0"/>
              </a:rPr>
              <a:t>regd.cod</a:t>
            </a:r>
            <a:r>
              <a:rPr lang="es-ES" altLang="es-AR" sz="6400" dirty="0">
                <a:latin typeface="Courier New" panose="02070309020205020404" pitchFamily="49" charset="0"/>
              </a:rPr>
              <a:t>) do </a:t>
            </a:r>
            <a:r>
              <a:rPr lang="es-ES" altLang="es-AR" sz="6400" dirty="0" err="1">
                <a:latin typeface="Courier New" panose="02070309020205020404" pitchFamily="49" charset="0"/>
              </a:rPr>
              <a:t>begin</a:t>
            </a:r>
            <a:endParaRPr lang="es-ES" altLang="es-AR" sz="6400" dirty="0">
              <a:latin typeface="Courier New" panose="02070309020205020404" pitchFamily="49" charset="0"/>
            </a:endParaRP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regm.cant</a:t>
            </a:r>
            <a:r>
              <a:rPr lang="es-ES" altLang="es-AR" sz="6400" dirty="0">
                <a:latin typeface="Courier New" panose="02070309020205020404" pitchFamily="49" charset="0"/>
              </a:rPr>
              <a:t> := </a:t>
            </a:r>
            <a:r>
              <a:rPr lang="es-ES" altLang="es-AR" sz="6400" dirty="0" err="1">
                <a:latin typeface="Courier New" panose="02070309020205020404" pitchFamily="49" charset="0"/>
              </a:rPr>
              <a:t>regm.cant</a:t>
            </a:r>
            <a:r>
              <a:rPr lang="es-ES" altLang="es-AR" sz="6400" dirty="0">
                <a:latin typeface="Courier New" panose="02070309020205020404" pitchFamily="49" charset="0"/>
              </a:rPr>
              <a:t> - </a:t>
            </a:r>
            <a:r>
              <a:rPr lang="es-ES" altLang="es-AR" sz="6400" dirty="0" err="1">
                <a:latin typeface="Courier New" panose="02070309020205020404" pitchFamily="49" charset="0"/>
              </a:rPr>
              <a:t>regd.cv</a:t>
            </a:r>
            <a:r>
              <a:rPr lang="es-ES" altLang="es-AR" sz="6400" dirty="0">
                <a:latin typeface="Courier New" panose="02070309020205020404" pitchFamily="49" charset="0"/>
              </a:rPr>
              <a:t>;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a:solidFill>
                  <a:srgbClr val="00B050"/>
                </a:solidFill>
                <a:latin typeface="Courier New" panose="02070309020205020404" pitchFamily="49" charset="0"/>
              </a:rPr>
              <a:t>leer(det1,regd);          </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b="1" dirty="0" err="1">
                <a:solidFill>
                  <a:srgbClr val="0070C0"/>
                </a:solidFill>
                <a:latin typeface="Courier New" panose="02070309020205020404" pitchFamily="49" charset="0"/>
              </a:rPr>
              <a:t>seek</a:t>
            </a:r>
            <a:r>
              <a:rPr lang="es-ES" altLang="es-AR" sz="6400" b="1" dirty="0">
                <a:solidFill>
                  <a:srgbClr val="0070C0"/>
                </a:solidFill>
                <a:latin typeface="Courier New" panose="02070309020205020404" pitchFamily="49" charset="0"/>
              </a:rPr>
              <a:t> (mae1, </a:t>
            </a:r>
            <a:r>
              <a:rPr lang="es-ES" altLang="es-AR" sz="6400" b="1" dirty="0" err="1">
                <a:solidFill>
                  <a:srgbClr val="0070C0"/>
                </a:solidFill>
                <a:latin typeface="Courier New" panose="02070309020205020404" pitchFamily="49" charset="0"/>
              </a:rPr>
              <a:t>filepos</a:t>
            </a:r>
            <a:r>
              <a:rPr lang="es-ES" altLang="es-AR" sz="6400" b="1" dirty="0">
                <a:solidFill>
                  <a:srgbClr val="0070C0"/>
                </a:solidFill>
                <a:latin typeface="Courier New" panose="02070309020205020404" pitchFamily="49" charset="0"/>
              </a:rPr>
              <a:t>(mae1)-1);</a:t>
            </a:r>
          </a:p>
          <a:p>
            <a:pPr>
              <a:lnSpc>
                <a:spcPct val="120000"/>
              </a:lnSpc>
              <a:spcBef>
                <a:spcPts val="0"/>
              </a:spcBef>
              <a:buFont typeface="Wingdings" panose="05000000000000000000" pitchFamily="2" charset="2"/>
              <a:buNone/>
            </a:pPr>
            <a:r>
              <a:rPr lang="es-ES" altLang="es-AR" sz="6400" b="1" dirty="0">
                <a:solidFill>
                  <a:srgbClr val="0070C0"/>
                </a:solidFill>
                <a:latin typeface="Courier New" panose="02070309020205020404" pitchFamily="49" charset="0"/>
              </a:rPr>
              <a:t>        </a:t>
            </a:r>
            <a:r>
              <a:rPr lang="es-ES" altLang="es-AR" sz="6400" b="1" dirty="0" err="1">
                <a:solidFill>
                  <a:srgbClr val="0070C0"/>
                </a:solidFill>
                <a:latin typeface="Courier New" panose="02070309020205020404" pitchFamily="49" charset="0"/>
              </a:rPr>
              <a:t>write</a:t>
            </a:r>
            <a:r>
              <a:rPr lang="es-ES" altLang="es-AR" sz="6400" b="1" dirty="0">
                <a:solidFill>
                  <a:srgbClr val="0070C0"/>
                </a:solidFill>
                <a:latin typeface="Courier New" panose="02070309020205020404" pitchFamily="49" charset="0"/>
              </a:rPr>
              <a:t>(mae1,regm);</a:t>
            </a:r>
          </a:p>
          <a:p>
            <a:pPr>
              <a:lnSpc>
                <a:spcPct val="120000"/>
              </a:lnSpc>
              <a:spcBef>
                <a:spcPts val="0"/>
              </a:spcBef>
              <a:buFont typeface="Wingdings" panose="05000000000000000000" pitchFamily="2" charset="2"/>
              <a:buNone/>
            </a:pPr>
            <a:r>
              <a:rPr lang="es-ES" altLang="es-AR" sz="6400" dirty="0">
                <a:latin typeface="Courier New" panose="02070309020205020404" pitchFamily="49" charset="0"/>
              </a:rPr>
              <a:t>    </a:t>
            </a:r>
            <a:r>
              <a:rPr lang="es-ES" altLang="es-AR" sz="6400" dirty="0" err="1">
                <a:latin typeface="Courier New" panose="02070309020205020404" pitchFamily="49" charset="0"/>
              </a:rPr>
              <a:t>end</a:t>
            </a:r>
            <a:r>
              <a:rPr lang="es-ES" altLang="es-AR" sz="6400" dirty="0">
                <a:latin typeface="Courier New" panose="02070309020205020404" pitchFamily="49" charset="0"/>
              </a:rPr>
              <a:t>;</a:t>
            </a:r>
          </a:p>
          <a:p>
            <a:pPr>
              <a:lnSpc>
                <a:spcPct val="120000"/>
              </a:lnSpc>
              <a:spcBef>
                <a:spcPts val="0"/>
              </a:spcBef>
              <a:buFont typeface="Wingdings" panose="05000000000000000000" pitchFamily="2" charset="2"/>
              <a:buNone/>
            </a:pPr>
            <a:r>
              <a:rPr lang="es-ES" altLang="es-AR" sz="6400" dirty="0" err="1">
                <a:latin typeface="Courier New" panose="02070309020205020404" pitchFamily="49" charset="0"/>
              </a:rPr>
              <a:t>End</a:t>
            </a:r>
            <a:r>
              <a:rPr lang="es-ES" altLang="es-AR" sz="6400" dirty="0">
                <a:latin typeface="Courier New" panose="02070309020205020404" pitchFamily="49" charset="0"/>
              </a:rPr>
              <a:t>;</a:t>
            </a:r>
            <a:endParaRPr lang="es-AR" sz="6400" dirty="0"/>
          </a:p>
          <a:p>
            <a:endParaRPr lang="es-AR" dirty="0"/>
          </a:p>
        </p:txBody>
      </p:sp>
      <p:sp>
        <p:nvSpPr>
          <p:cNvPr id="5" name="Marcador de fecha 4"/>
          <p:cNvSpPr>
            <a:spLocks noGrp="1"/>
          </p:cNvSpPr>
          <p:nvPr>
            <p:ph type="dt" sz="half" idx="10"/>
          </p:nvPr>
        </p:nvSpPr>
        <p:spPr/>
        <p:txBody>
          <a:bodyPr/>
          <a:lstStyle/>
          <a:p>
            <a:r>
              <a:rPr lang="es-AR" altLang="es-AR"/>
              <a:t>FOD - UNLP Fac de Informatica</a:t>
            </a:r>
            <a:endParaRPr lang="es-ES" altLang="es-AR"/>
          </a:p>
        </p:txBody>
      </p:sp>
      <p:sp>
        <p:nvSpPr>
          <p:cNvPr id="7" name="Marcador de número de diapositiva 6"/>
          <p:cNvSpPr>
            <a:spLocks noGrp="1"/>
          </p:cNvSpPr>
          <p:nvPr>
            <p:ph type="sldNum" sz="quarter" idx="12"/>
          </p:nvPr>
        </p:nvSpPr>
        <p:spPr/>
        <p:txBody>
          <a:bodyPr/>
          <a:lstStyle/>
          <a:p>
            <a:fld id="{387261E4-BD08-49ED-B3BA-A92016DC8E37}" type="slidenum">
              <a:rPr lang="es-ES" altLang="es-AR"/>
              <a:pPr/>
              <a:t>9</a:t>
            </a:fld>
            <a:endParaRPr lang="es-ES" altLang="es-AR"/>
          </a:p>
        </p:txBody>
      </p:sp>
    </p:spTree>
    <p:extLst>
      <p:ext uri="{BB962C8B-B14F-4D97-AF65-F5344CB8AC3E}">
        <p14:creationId xmlns:p14="http://schemas.microsoft.com/office/powerpoint/2010/main" val="75578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
                                            <p:txEl>
                                              <p:pRg st="10" end="10"/>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
                                            <p:txEl>
                                              <p:pRg st="11" end="11"/>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ecor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ecorte">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cort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4887</TotalTime>
  <Words>2801</Words>
  <Application>Microsoft Office PowerPoint</Application>
  <PresentationFormat>Panorámica</PresentationFormat>
  <Paragraphs>525</Paragraphs>
  <Slides>22</Slides>
  <Notes>2</Notes>
  <HiddenSlides>0</HiddenSlides>
  <MMClips>8</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22</vt:i4>
      </vt:variant>
    </vt:vector>
  </HeadingPairs>
  <TitlesOfParts>
    <vt:vector size="28" baseType="lpstr">
      <vt:lpstr>Arial</vt:lpstr>
      <vt:lpstr>Calibri</vt:lpstr>
      <vt:lpstr>Courier New</vt:lpstr>
      <vt:lpstr>Franklin Gothic Book</vt:lpstr>
      <vt:lpstr>Wingdings</vt:lpstr>
      <vt:lpstr>Recorte</vt:lpstr>
      <vt:lpstr>Fundamentos de  Organización de  datos</vt:lpstr>
      <vt:lpstr>Agenda</vt:lpstr>
      <vt:lpstr>Archivos - Algorítmica Clásica</vt:lpstr>
      <vt:lpstr>Archivos  Ej 4 Agregar Datos a un archivo existente</vt:lpstr>
      <vt:lpstr>Archivos  Actualización Maestro Detalle</vt:lpstr>
      <vt:lpstr>Archivos  Actualizar Un Maestro con Un detalle</vt:lpstr>
      <vt:lpstr>Archivos  Un Maestro Un detalle</vt:lpstr>
      <vt:lpstr>Archivos  Un Maestro Un detalle sobre la base del anterior</vt:lpstr>
      <vt:lpstr>Archivos  Un Maestro Un detalle. Solución correcta</vt:lpstr>
      <vt:lpstr>Archivos  Un Maestro N detalle </vt:lpstr>
      <vt:lpstr>Archivos  Un Maestro N detalle</vt:lpstr>
      <vt:lpstr>Archivos  Corte de control</vt:lpstr>
      <vt:lpstr>Archivos  Corte de control</vt:lpstr>
      <vt:lpstr>Archivos  Corte de control</vt:lpstr>
      <vt:lpstr>Archivos  Merge</vt:lpstr>
      <vt:lpstr>Archivos Merge 3 archivos </vt:lpstr>
      <vt:lpstr>Archivos – Ej 9: Merge 3 archivos</vt:lpstr>
      <vt:lpstr>Archivos  Merge 3 archivos con repetición</vt:lpstr>
      <vt:lpstr>Archivos  Merge 3 archivos con repetición</vt:lpstr>
      <vt:lpstr>Archivos  Merge N archivos con repetición</vt:lpstr>
      <vt:lpstr>Archivos  Merge N archivos con repetición</vt:lpstr>
      <vt:lpstr>Archivos  Merge N archivos con repetición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Fundamentos de Bases de Datos Curso 2020</dc:title>
  <dc:creator>Rodolfo Bertone</dc:creator>
  <cp:lastModifiedBy>Julián Quintana</cp:lastModifiedBy>
  <cp:revision>29</cp:revision>
  <dcterms:created xsi:type="dcterms:W3CDTF">2020-02-14T15:22:21Z</dcterms:created>
  <dcterms:modified xsi:type="dcterms:W3CDTF">2023-04-04T03:03:19Z</dcterms:modified>
</cp:coreProperties>
</file>